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d07ba4b38e242d8" /><Relationship Type="http://schemas.openxmlformats.org/officeDocument/2006/relationships/extended-properties" Target="/docProps/app.xml" Id="R8617afa218f0428b" /><Relationship Type="http://schemas.openxmlformats.org/officeDocument/2006/relationships/officeDocument" Target="/ppt/presentation.xml" Id="R0be7b06b6eaf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03c40d19b942fb"/>
  </p:sldMasterIdLst>
  <p:notesMasterIdLst>
    <p:notesMasterId xmlns:r="http://schemas.openxmlformats.org/officeDocument/2006/relationships" r:id="R2b12cb7c1c4c4f2f"/>
  </p:notesMasterIdLst>
  <p:sldIdLst>
    <p:sldId xmlns:r="http://schemas.openxmlformats.org/officeDocument/2006/relationships" id="256" r:id="R7413e40c885c469b"/>
    <p:sldId xmlns:r="http://schemas.openxmlformats.org/officeDocument/2006/relationships" id="257" r:id="R0e5507aad5b7488d"/>
    <p:sldId xmlns:r="http://schemas.openxmlformats.org/officeDocument/2006/relationships" id="258" r:id="R28ff965469f14e3d"/>
    <p:sldId xmlns:r="http://schemas.openxmlformats.org/officeDocument/2006/relationships" id="259" r:id="Rc59d658e64ba4a50"/>
    <p:sldId xmlns:r="http://schemas.openxmlformats.org/officeDocument/2006/relationships" id="260" r:id="R6421ac52d3c14b39"/>
    <p:sldId xmlns:r="http://schemas.openxmlformats.org/officeDocument/2006/relationships" id="261" r:id="R4bcac6e8ce14400e"/>
    <p:sldId xmlns:r="http://schemas.openxmlformats.org/officeDocument/2006/relationships" id="262" r:id="R238a23c4002c47bd"/>
    <p:sldId xmlns:r="http://schemas.openxmlformats.org/officeDocument/2006/relationships" id="263" r:id="R48c1470eacae4517"/>
    <p:sldId xmlns:r="http://schemas.openxmlformats.org/officeDocument/2006/relationships" id="264" r:id="R422108d26d5a4133"/>
    <p:sldId xmlns:r="http://schemas.openxmlformats.org/officeDocument/2006/relationships" id="265" r:id="R52bd10e128dc4ad5"/>
    <p:sldId xmlns:r="http://schemas.openxmlformats.org/officeDocument/2006/relationships" id="266" r:id="Rcb699741e1214575"/>
    <p:sldId xmlns:r="http://schemas.openxmlformats.org/officeDocument/2006/relationships" id="267" r:id="R36b1d44bbeca4132"/>
    <p:sldId xmlns:r="http://schemas.openxmlformats.org/officeDocument/2006/relationships" id="268" r:id="R3da3451cbc034e5e"/>
    <p:sldId xmlns:r="http://schemas.openxmlformats.org/officeDocument/2006/relationships" id="269" r:id="Rb097315a096c4da6"/>
    <p:sldId xmlns:r="http://schemas.openxmlformats.org/officeDocument/2006/relationships" id="270" r:id="R86fd0a9cd0ac4927"/>
    <p:sldId xmlns:r="http://schemas.openxmlformats.org/officeDocument/2006/relationships" id="271" r:id="R179e897b2e1d448c"/>
    <p:sldId xmlns:r="http://schemas.openxmlformats.org/officeDocument/2006/relationships" id="272" r:id="R76e500f2860b4898"/>
    <p:sldId xmlns:r="http://schemas.openxmlformats.org/officeDocument/2006/relationships" id="273" r:id="R3f92426dd7424c95"/>
    <p:sldId xmlns:r="http://schemas.openxmlformats.org/officeDocument/2006/relationships" id="274" r:id="R30fa3c99288843c6"/>
    <p:sldId xmlns:r="http://schemas.openxmlformats.org/officeDocument/2006/relationships" id="275" r:id="Rcfc0c4a564f84dad"/>
    <p:sldId xmlns:r="http://schemas.openxmlformats.org/officeDocument/2006/relationships" id="276" r:id="R50217e882d594955"/>
    <p:sldId xmlns:r="http://schemas.openxmlformats.org/officeDocument/2006/relationships" id="277" r:id="R479af24b06fc4284"/>
    <p:sldId xmlns:r="http://schemas.openxmlformats.org/officeDocument/2006/relationships" id="278" r:id="R15f90021e1644894"/>
    <p:sldId xmlns:r="http://schemas.openxmlformats.org/officeDocument/2006/relationships" id="279" r:id="Re9c2b907311340ac"/>
    <p:sldId xmlns:r="http://schemas.openxmlformats.org/officeDocument/2006/relationships" id="280" r:id="Rc194a702a2bf46b2"/>
    <p:sldId xmlns:r="http://schemas.openxmlformats.org/officeDocument/2006/relationships" id="281" r:id="R0d9d2a8891784d7b"/>
    <p:sldId xmlns:r="http://schemas.openxmlformats.org/officeDocument/2006/relationships" id="282" r:id="R83cd3c7cf9594b42"/>
    <p:sldId xmlns:r="http://schemas.openxmlformats.org/officeDocument/2006/relationships" id="283" r:id="Rf9bcf754493047d1"/>
    <p:sldId xmlns:r="http://schemas.openxmlformats.org/officeDocument/2006/relationships" id="284" r:id="R883b3cd63af841a6"/>
    <p:sldId xmlns:r="http://schemas.openxmlformats.org/officeDocument/2006/relationships" id="285" r:id="Rfe843e3521ef4cb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4c654274cb740c1" /><Relationship Type="http://schemas.openxmlformats.org/officeDocument/2006/relationships/slideMaster" Target="/ppt/slideMasters/slideMaster1.xml" Id="Rc603c40d19b942fb" /><Relationship Type="http://schemas.openxmlformats.org/officeDocument/2006/relationships/notesMaster" Target="/ppt/notesMasters/notesMaster1.xml" Id="R2b12cb7c1c4c4f2f" /><Relationship Type="http://schemas.openxmlformats.org/officeDocument/2006/relationships/presProps" Target="/ppt/presProps.xml" Id="R2a60c50f3fc140dc" /><Relationship Type="http://schemas.openxmlformats.org/officeDocument/2006/relationships/tableStyles" Target="/ppt/tableStyles.xml" Id="Rdd9c8ea2f10a4354" /><Relationship Type="http://schemas.openxmlformats.org/officeDocument/2006/relationships/slide" Target="/ppt/slides/slide1.xml" Id="R7413e40c885c469b" /><Relationship Type="http://schemas.openxmlformats.org/officeDocument/2006/relationships/slide" Target="/ppt/slides/slide2.xml" Id="R0e5507aad5b7488d" /><Relationship Type="http://schemas.openxmlformats.org/officeDocument/2006/relationships/slide" Target="/ppt/slides/slide3.xml" Id="R28ff965469f14e3d" /><Relationship Type="http://schemas.openxmlformats.org/officeDocument/2006/relationships/slide" Target="/ppt/slides/slide4.xml" Id="Rc59d658e64ba4a50" /><Relationship Type="http://schemas.openxmlformats.org/officeDocument/2006/relationships/slide" Target="/ppt/slides/slide5.xml" Id="R6421ac52d3c14b39" /><Relationship Type="http://schemas.openxmlformats.org/officeDocument/2006/relationships/slide" Target="/ppt/slides/slide6.xml" Id="R4bcac6e8ce14400e" /><Relationship Type="http://schemas.openxmlformats.org/officeDocument/2006/relationships/slide" Target="/ppt/slides/slide7.xml" Id="R238a23c4002c47bd" /><Relationship Type="http://schemas.openxmlformats.org/officeDocument/2006/relationships/slide" Target="/ppt/slides/slide8.xml" Id="R48c1470eacae4517" /><Relationship Type="http://schemas.openxmlformats.org/officeDocument/2006/relationships/slide" Target="/ppt/slides/slide9.xml" Id="R422108d26d5a4133" /><Relationship Type="http://schemas.openxmlformats.org/officeDocument/2006/relationships/slide" Target="/ppt/slides/slide10.xml" Id="R52bd10e128dc4ad5" /><Relationship Type="http://schemas.openxmlformats.org/officeDocument/2006/relationships/slide" Target="/ppt/slides/slide11.xml" Id="Rcb699741e1214575" /><Relationship Type="http://schemas.openxmlformats.org/officeDocument/2006/relationships/slide" Target="/ppt/slides/slide12.xml" Id="R36b1d44bbeca4132" /><Relationship Type="http://schemas.openxmlformats.org/officeDocument/2006/relationships/slide" Target="/ppt/slides/slide13.xml" Id="R3da3451cbc034e5e" /><Relationship Type="http://schemas.openxmlformats.org/officeDocument/2006/relationships/slide" Target="/ppt/slides/slide14.xml" Id="Rb097315a096c4da6" /><Relationship Type="http://schemas.openxmlformats.org/officeDocument/2006/relationships/slide" Target="/ppt/slides/slide15.xml" Id="R86fd0a9cd0ac4927" /><Relationship Type="http://schemas.openxmlformats.org/officeDocument/2006/relationships/slide" Target="/ppt/slides/slide16.xml" Id="R179e897b2e1d448c" /><Relationship Type="http://schemas.openxmlformats.org/officeDocument/2006/relationships/slide" Target="/ppt/slides/slide17.xml" Id="R76e500f2860b4898" /><Relationship Type="http://schemas.openxmlformats.org/officeDocument/2006/relationships/slide" Target="/ppt/slides/slide18.xml" Id="R3f92426dd7424c95" /><Relationship Type="http://schemas.openxmlformats.org/officeDocument/2006/relationships/slide" Target="/ppt/slides/slide19.xml" Id="R30fa3c99288843c6" /><Relationship Type="http://schemas.openxmlformats.org/officeDocument/2006/relationships/slide" Target="/ppt/slides/slide20.xml" Id="Rcfc0c4a564f84dad" /><Relationship Type="http://schemas.openxmlformats.org/officeDocument/2006/relationships/slide" Target="/ppt/slides/slide21.xml" Id="R50217e882d594955" /><Relationship Type="http://schemas.openxmlformats.org/officeDocument/2006/relationships/slide" Target="/ppt/slides/slide22.xml" Id="R479af24b06fc4284" /><Relationship Type="http://schemas.openxmlformats.org/officeDocument/2006/relationships/slide" Target="/ppt/slides/slide23.xml" Id="R15f90021e1644894" /><Relationship Type="http://schemas.openxmlformats.org/officeDocument/2006/relationships/slide" Target="/ppt/slides/slide24.xml" Id="Re9c2b907311340ac" /><Relationship Type="http://schemas.openxmlformats.org/officeDocument/2006/relationships/slide" Target="/ppt/slides/slide25.xml" Id="Rc194a702a2bf46b2" /><Relationship Type="http://schemas.openxmlformats.org/officeDocument/2006/relationships/slide" Target="/ppt/slides/slide26.xml" Id="R0d9d2a8891784d7b" /><Relationship Type="http://schemas.openxmlformats.org/officeDocument/2006/relationships/slide" Target="/ppt/slides/slide27.xml" Id="R83cd3c7cf9594b42" /><Relationship Type="http://schemas.openxmlformats.org/officeDocument/2006/relationships/slide" Target="/ppt/slides/slide28.xml" Id="Rf9bcf754493047d1" /><Relationship Type="http://schemas.openxmlformats.org/officeDocument/2006/relationships/slide" Target="/ppt/slides/slide29.xml" Id="R883b3cd63af841a6" /><Relationship Type="http://schemas.openxmlformats.org/officeDocument/2006/relationships/slide" Target="/ppt/slides/slide30.xml" Id="Rfe843e3521ef4cb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93694f61bd74f9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8ea84ef09d24377" /><Relationship Type="http://schemas.openxmlformats.org/officeDocument/2006/relationships/notesMaster" Target="/ppt/notesMasters/notesMaster1.xml" Id="R6c336b82e96840e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bd90553e4e84895" /><Relationship Type="http://schemas.openxmlformats.org/officeDocument/2006/relationships/notesMaster" Target="/ppt/notesMasters/notesMaster1.xml" Id="R60f0add9d77a43b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e4336ae667c4d77" /><Relationship Type="http://schemas.openxmlformats.org/officeDocument/2006/relationships/notesMaster" Target="/ppt/notesMasters/notesMaster1.xml" Id="R1c77d7f85e71486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fa1d04988994487" /><Relationship Type="http://schemas.openxmlformats.org/officeDocument/2006/relationships/notesMaster" Target="/ppt/notesMasters/notesMaster1.xml" Id="R033cc2e19b9e477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13ac030fee34896" /><Relationship Type="http://schemas.openxmlformats.org/officeDocument/2006/relationships/notesMaster" Target="/ppt/notesMasters/notesMaster1.xml" Id="R5353eec126fa415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09dd9e258c64fcc" /><Relationship Type="http://schemas.openxmlformats.org/officeDocument/2006/relationships/notesMaster" Target="/ppt/notesMasters/notesMaster1.xml" Id="R8f51fbe5c2e44b2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ca27c6bcaa54f1f" /><Relationship Type="http://schemas.openxmlformats.org/officeDocument/2006/relationships/notesMaster" Target="/ppt/notesMasters/notesMaster1.xml" Id="Re5dc81da1ed440c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4bee918559941c0" /><Relationship Type="http://schemas.openxmlformats.org/officeDocument/2006/relationships/notesMaster" Target="/ppt/notesMasters/notesMaster1.xml" Id="Ra9b0c73cd251425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7cc99169e184f26" /><Relationship Type="http://schemas.openxmlformats.org/officeDocument/2006/relationships/notesMaster" Target="/ppt/notesMasters/notesMaster1.xml" Id="R3c12dc35934e4dff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33f6cc19d7e4f98" /><Relationship Type="http://schemas.openxmlformats.org/officeDocument/2006/relationships/notesMaster" Target="/ppt/notesMasters/notesMaster1.xml" Id="Rbce5b50aec78474c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16c3fde4ed6463d" /><Relationship Type="http://schemas.openxmlformats.org/officeDocument/2006/relationships/notesMaster" Target="/ppt/notesMasters/notesMaster1.xml" Id="R037bd3a1297c463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7e3d19dc8214219" /><Relationship Type="http://schemas.openxmlformats.org/officeDocument/2006/relationships/notesMaster" Target="/ppt/notesMasters/notesMaster1.xml" Id="R2218b1af1e7444b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23abf94921e4dc4" /><Relationship Type="http://schemas.openxmlformats.org/officeDocument/2006/relationships/notesMaster" Target="/ppt/notesMasters/notesMaster1.xml" Id="R4145696e60e240e7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54515825c8f94bb3" /><Relationship Type="http://schemas.openxmlformats.org/officeDocument/2006/relationships/notesMaster" Target="/ppt/notesMasters/notesMaster1.xml" Id="R954c5c7a6cb3443d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ed84d0dfcd984b1c" /><Relationship Type="http://schemas.openxmlformats.org/officeDocument/2006/relationships/notesMaster" Target="/ppt/notesMasters/notesMaster1.xml" Id="R291ae2588ab34ec9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7e894a77bebc42de" /><Relationship Type="http://schemas.openxmlformats.org/officeDocument/2006/relationships/notesMaster" Target="/ppt/notesMasters/notesMaster1.xml" Id="Rd1480ef5f9974f6a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e234eb63ceed4ede" /><Relationship Type="http://schemas.openxmlformats.org/officeDocument/2006/relationships/notesMaster" Target="/ppt/notesMasters/notesMaster1.xml" Id="R773dc661367a4f3e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a9cf590d509e40b6" /><Relationship Type="http://schemas.openxmlformats.org/officeDocument/2006/relationships/notesMaster" Target="/ppt/notesMasters/notesMaster1.xml" Id="R657c2bd7575046be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07c697ee998a4b41" /><Relationship Type="http://schemas.openxmlformats.org/officeDocument/2006/relationships/notesMaster" Target="/ppt/notesMasters/notesMaster1.xml" Id="R312e0a3052b046cb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e5ff9a3f8ac94292" /><Relationship Type="http://schemas.openxmlformats.org/officeDocument/2006/relationships/notesMaster" Target="/ppt/notesMasters/notesMaster1.xml" Id="Racd0b4f9f47a4477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82dabf4bfdfc46fb" /><Relationship Type="http://schemas.openxmlformats.org/officeDocument/2006/relationships/notesMaster" Target="/ppt/notesMasters/notesMaster1.xml" Id="R9b41dbe150244ab4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8fff8a2fe3234a3b" /><Relationship Type="http://schemas.openxmlformats.org/officeDocument/2006/relationships/notesMaster" Target="/ppt/notesMasters/notesMaster1.xml" Id="Rfdf23b0a3d2e418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ebb03d48d6b4dcf" /><Relationship Type="http://schemas.openxmlformats.org/officeDocument/2006/relationships/notesMaster" Target="/ppt/notesMasters/notesMaster1.xml" Id="Rcc95d5473f0547df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af0f1f3c92e341da" /><Relationship Type="http://schemas.openxmlformats.org/officeDocument/2006/relationships/notesMaster" Target="/ppt/notesMasters/notesMaster1.xml" Id="R8d03b4b2091d4f7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906fd9b321f4aef" /><Relationship Type="http://schemas.openxmlformats.org/officeDocument/2006/relationships/notesMaster" Target="/ppt/notesMasters/notesMaster1.xml" Id="Ra0139ab8c611493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9c194dbddee4dca" /><Relationship Type="http://schemas.openxmlformats.org/officeDocument/2006/relationships/notesMaster" Target="/ppt/notesMasters/notesMaster1.xml" Id="R36b3d62d952d414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872db9747784f2f" /><Relationship Type="http://schemas.openxmlformats.org/officeDocument/2006/relationships/notesMaster" Target="/ppt/notesMasters/notesMaster1.xml" Id="R6ac2301dee3c43b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6f11ce3dfe14673" /><Relationship Type="http://schemas.openxmlformats.org/officeDocument/2006/relationships/notesMaster" Target="/ppt/notesMasters/notesMaster1.xml" Id="R08c6a6e37e424ae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3cfb5b92995468f" /><Relationship Type="http://schemas.openxmlformats.org/officeDocument/2006/relationships/notesMaster" Target="/ppt/notesMasters/notesMaster1.xml" Id="R3855d9e826084f0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d78ce7a85894dd6" /><Relationship Type="http://schemas.openxmlformats.org/officeDocument/2006/relationships/notesMaster" Target="/ppt/notesMasters/notesMaster1.xml" Id="Rd3f522faa408442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6a07f96aa4a0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1a25d78f5b740e7" /><Relationship Type="http://schemas.openxmlformats.org/officeDocument/2006/relationships/slideLayout" Target="/ppt/slideLayouts/slideLayout1.xml" Id="R322479eb18c74e9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2479eb18c74e9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03138d7d34244" /><Relationship Type="http://schemas.openxmlformats.org/officeDocument/2006/relationships/notesSlide" Target="/ppt/notesSlides/notesSlide1.xml" Id="Rce3d1d5aea06428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622f6f4a24687" /><Relationship Type="http://schemas.openxmlformats.org/officeDocument/2006/relationships/notesSlide" Target="/ppt/notesSlides/notesSlide10.xml" Id="Rb7a7dac8cc8b415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fbb5d501549ca" /><Relationship Type="http://schemas.openxmlformats.org/officeDocument/2006/relationships/notesSlide" Target="/ppt/notesSlides/notesSlide11.xml" Id="R5763f1089590463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cbf902f974329" /><Relationship Type="http://schemas.openxmlformats.org/officeDocument/2006/relationships/notesSlide" Target="/ppt/notesSlides/notesSlide12.xml" Id="Raaa99c9997cd426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43963ed414b4f" /><Relationship Type="http://schemas.openxmlformats.org/officeDocument/2006/relationships/notesSlide" Target="/ppt/notesSlides/notesSlide13.xml" Id="Rf3098bce3139449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38d8f0e364da5" /><Relationship Type="http://schemas.openxmlformats.org/officeDocument/2006/relationships/notesSlide" Target="/ppt/notesSlides/notesSlide14.xml" Id="R03824ed25f3c45e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e7e10bdfe405b" /><Relationship Type="http://schemas.openxmlformats.org/officeDocument/2006/relationships/notesSlide" Target="/ppt/notesSlides/notesSlide15.xml" Id="Rd3e421256fcf4fe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c255a95ab4a1d" /><Relationship Type="http://schemas.openxmlformats.org/officeDocument/2006/relationships/notesSlide" Target="/ppt/notesSlides/notesSlide16.xml" Id="R816698e420334ff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3c9062e6a4466" /><Relationship Type="http://schemas.openxmlformats.org/officeDocument/2006/relationships/notesSlide" Target="/ppt/notesSlides/notesSlide17.xml" Id="R43a5e2eae41d43a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d9df902704cdc" /><Relationship Type="http://schemas.openxmlformats.org/officeDocument/2006/relationships/notesSlide" Target="/ppt/notesSlides/notesSlide18.xml" Id="R15ec50b390fc499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e93369e0843e5" /><Relationship Type="http://schemas.openxmlformats.org/officeDocument/2006/relationships/notesSlide" Target="/ppt/notesSlides/notesSlide19.xml" Id="Ref08d13d2854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335a9bb346d2" /><Relationship Type="http://schemas.openxmlformats.org/officeDocument/2006/relationships/notesSlide" Target="/ppt/notesSlides/notesSlide2.xml" Id="Re674af6b9284459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c441b33ff454d" /><Relationship Type="http://schemas.openxmlformats.org/officeDocument/2006/relationships/notesSlide" Target="/ppt/notesSlides/notesSlide20.xml" Id="R9516bbfaac734b96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77e3627d54ef7" /><Relationship Type="http://schemas.openxmlformats.org/officeDocument/2006/relationships/notesSlide" Target="/ppt/notesSlides/notesSlide21.xml" Id="R20a44a22f3184bd7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425ff656849c7" /><Relationship Type="http://schemas.openxmlformats.org/officeDocument/2006/relationships/notesSlide" Target="/ppt/notesSlides/notesSlide22.xml" Id="R3c22c91233a54b0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39f3002a04857" /><Relationship Type="http://schemas.openxmlformats.org/officeDocument/2006/relationships/notesSlide" Target="/ppt/notesSlides/notesSlide23.xml" Id="Rd44c8d65db0f4832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b26e0a8bd4995" /><Relationship Type="http://schemas.openxmlformats.org/officeDocument/2006/relationships/notesSlide" Target="/ppt/notesSlides/notesSlide24.xml" Id="Rffb85b1495fe4756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46498213d4179" /><Relationship Type="http://schemas.openxmlformats.org/officeDocument/2006/relationships/notesSlide" Target="/ppt/notesSlides/notesSlide25.xml" Id="R6266d3c83cdb4e48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7c16ecb5c46ef" /><Relationship Type="http://schemas.openxmlformats.org/officeDocument/2006/relationships/notesSlide" Target="/ppt/notesSlides/notesSlide26.xml" Id="R5040ceff7f194246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d82722ab44210" /><Relationship Type="http://schemas.openxmlformats.org/officeDocument/2006/relationships/notesSlide" Target="/ppt/notesSlides/notesSlide27.xml" Id="Rad276b85322a44e6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2b319a07b4fc7" /><Relationship Type="http://schemas.openxmlformats.org/officeDocument/2006/relationships/notesSlide" Target="/ppt/notesSlides/notesSlide28.xml" Id="R11251209d2704074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e78c0844245e9" /><Relationship Type="http://schemas.openxmlformats.org/officeDocument/2006/relationships/notesSlide" Target="/ppt/notesSlides/notesSlide29.xml" Id="Rb36c9f8080c9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710deb9194681" /><Relationship Type="http://schemas.openxmlformats.org/officeDocument/2006/relationships/notesSlide" Target="/ppt/notesSlides/notesSlide3.xml" Id="R619ee132f57743e9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32ac26c12437e" /><Relationship Type="http://schemas.openxmlformats.org/officeDocument/2006/relationships/notesSlide" Target="/ppt/notesSlides/notesSlide30.xml" Id="R0ac9599017d3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f9db139fd4f38" /><Relationship Type="http://schemas.openxmlformats.org/officeDocument/2006/relationships/notesSlide" Target="/ppt/notesSlides/notesSlide4.xml" Id="R41c135852060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4c6d188984069" /><Relationship Type="http://schemas.openxmlformats.org/officeDocument/2006/relationships/notesSlide" Target="/ppt/notesSlides/notesSlide5.xml" Id="R8046fefa53d5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5911a3eb6472e" /><Relationship Type="http://schemas.openxmlformats.org/officeDocument/2006/relationships/notesSlide" Target="/ppt/notesSlides/notesSlide6.xml" Id="R549de99cb4c643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2d25491924a4f" /><Relationship Type="http://schemas.openxmlformats.org/officeDocument/2006/relationships/notesSlide" Target="/ppt/notesSlides/notesSlide7.xml" Id="Rcce58b44d93e44c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bf0d3a7824707" /><Relationship Type="http://schemas.openxmlformats.org/officeDocument/2006/relationships/notesSlide" Target="/ppt/notesSlides/notesSlide8.xml" Id="R620c057ce03542d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3604705264cc0" /><Relationship Type="http://schemas.openxmlformats.org/officeDocument/2006/relationships/notesSlide" Target="/ppt/notesSlides/notesSlide9.xml" Id="R866727cb96934b8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02A4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ACF1F0-F876-416C-A359-9282A5E15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B0D57A-4189-422C-BBEA-8FD0C9FA8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352550"/>
            <a:ext cx="9048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第 5 讲｜把“能跑”变成“能维护”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6304BD-12AF-47D8-8B1D-18687473C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52700"/>
            <a:ext cx="8382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C4D4E4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C4D4E4"/>
                </a:solidFill>
                <a:latin typeface="Aptos"/>
                <a:ea typeface="Aptos"/>
                <a:cs typeface="Aptos"/>
              </a:rPr>
              <a:t>多文件、模块边界、命令行、README 与最小测试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1D1EAE-E432-461C-A2A7-6F8AF545F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715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91A8BD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91A8BD"/>
                </a:solidFill>
                <a:latin typeface="Aptos"/>
                <a:ea typeface="Aptos"/>
                <a:cs typeface="Aptos"/>
              </a:rPr>
              <a:t>2026 新生暑期技术实践培训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E80D48-4D49-474F-A23A-DC32561C9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76850"/>
            <a:ext cx="2095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8694962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EE751BE-ECE5-49FD-B020-0E6EBF92D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381A21-F1CA-4648-9D66-0820F3C2B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12B965F-992B-48CE-89F2-B69B889D5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C9176B-CF5D-4C31-B5F1-41C1F7CAE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3F0A64-8893-4518-95A2-FB6F16CBD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手工编译多文件项目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792196-3F10-44C2-8410-F37EBF833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020051-F5C1-45A7-ABD5-3813F2142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BDDC4C-D1F1-43E8-ACE3-DF4739B1E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48D8D6-A4E9-4868-9461-7B5350705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1CA25B-3C55-406C-A81C-534C68150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DD2A72-E4F1-4A9B-AEED-5D4A808E3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F6B124-63DD-4A54-9D5E-A5763CF3E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g++ -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70F832-F07B-47BE-8192-E1EE03724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1914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878DFB-E351-44A3-B723-759A30090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191452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=c++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FE3FC8-F22F-45C7-9C85-1F28DDFEB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2160" y="1914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17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F9216B-06E1-464D-9F4D-C994F2974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6470" y="1914525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-Iinclude \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C90332-1856-4A35-82EA-0BE64A074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62179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src/main.cpp src/commit.cpp src/stage.cpp src/repository.cpp \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B32F4D3-BE7F-4348-B068-BD6A3BB28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126301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-o mini-git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FA8A5DE-0A31-49F6-A1BF-CEF8AD9ED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CCCD97C-AA0A-45E4-A5C3-B6540BFBF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3458AC2-8E85-4CA0-BF61-0F82330EC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ED5AF16-727B-42BA-A1B5-C525E5178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-Iinclude：告诉编译器去哪找 .hpp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列出每个实现文件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-o 指定可执行程序名</a:t>
            </a:r>
          </a:p>
        </p:txBody>
      </p:sp>
    </p:spTree>
    <p:extLst>
      <p:ext uri="{BB962C8B-B14F-4D97-AF65-F5344CB8AC3E}">
        <p14:creationId xmlns:p14="http://schemas.microsoft.com/office/powerpoint/2010/main" val="84893730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7E11B5-2061-4562-A91E-4EADE73C0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8F4CF6-04B7-43AB-A706-7362BF725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49B5CB-E7DF-4025-82AF-9EEEA6B1D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253738-73E8-44C5-A39A-26C823FD8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39812C-96D1-4C4B-B647-4EA936FFC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模块边界：谁拥有数据？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B5D25A-19F8-43B7-8382-A09973225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672B65-B092-4E3F-80FD-492135FC2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Commit：提交记录的数据与序列化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00515A-09C1-4AAB-AA54-54EE52748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DDE06E-5DD7-480F-B4CF-6CBD269AA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Stage：暂存的文件列表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CA51CB-3E06-4A44-BCC2-F80AEADF3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D9BBE7-CE9B-4F4F-ADC5-DD560C210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Repository：目录、日志、提交编号与业务操作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19CD37-4936-4C02-9A26-D326FEA46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909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E64DCA-D7A0-481F-93A1-39282B731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909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main：解析命令、打印用户可见结果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8E380C-C585-4E0A-84CC-BA8D83BBB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A977F5-94EF-463A-98B3-361935811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A7D36F-AFED-49C4-85A9-07A08590F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避免“万能工具箱”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DCBC8C4-4E04-4A44-8CED-88D5D1E19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不要把所有函数都塞进 utils.cpp；那只是把混乱换了一个名字。</a:t>
            </a:r>
          </a:p>
        </p:txBody>
      </p:sp>
    </p:spTree>
    <p:extLst>
      <p:ext uri="{BB962C8B-B14F-4D97-AF65-F5344CB8AC3E}">
        <p14:creationId xmlns:p14="http://schemas.microsoft.com/office/powerpoint/2010/main" val="141111034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345F5C36-9D32-48B0-87F3-E202F7ABD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F7297F-2A1C-48D7-BA08-B7B528D80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0E0A2E-817C-44DA-8DFA-E9483BB07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233581-505D-4D39-8643-ABD2C00F0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BCA6B7-D168-4961-AB37-673734D44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stage.hpp：暂存区的最小接口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019F8B-C3D8-4960-8AC7-5445D7031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225692-9DAC-4BB8-978E-8711D4AE7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81200F-7DCD-4E10-8689-72DC4400E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36B256-C9F2-4906-BE6B-6E8EE28D2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6FFBC6-22A3-4FCC-8E6C-F162FD119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FC15CD-99BB-43D6-88DE-D760F4818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FFA61A-B228-4B41-89E0-72400D930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#pragma once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6278DE-5DDB-4B51-93A9-59B576CC6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DBB4C3-4873-465A-8654-6CCC0E714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2152650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3BC3976-4B7D-428D-BA8C-C1FE16A82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3A8F74B-0E16-478B-BC2A-3E2900AE3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15265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443986D-AB99-4606-9A7B-FA20EC7EC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780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&gt;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412798-10E3-44CB-98FC-64FEA9A79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7640666-EAD3-4062-A1FA-236A68C7D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2390775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65A921-60CB-41CE-9D55-3106F7A88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E069E7E-BD04-4901-B786-D411ABDAD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39077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vector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CD6A9C9-5C85-4E31-AAB9-2C1B2E1A4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780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&gt;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4B6ED08-5618-49EA-B408-D415A2A2E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E422EC6-E0B4-4D7E-B7B8-EE15D0DE0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class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7942535-E3A3-4990-B0C5-8E5F319E4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867025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Stage {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03B5362-C713-47FE-BAD2-5D476FED6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public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89D7431-8131-49B2-AD70-8CE3767A5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403C177-E403-4B06-9385-23E74887E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A0C0E0E-EAF1-426C-8434-7C18A92DF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334327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void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BB045BF-2C00-4D8E-8FDC-A50280128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334327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add(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1C6776C-1B69-4C4A-BC6C-6F7BB6AE2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5005" y="334327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354A9EB-2CE7-4275-890A-07BB3C4B7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780" y="33432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42D2A40-2EE6-425D-B153-3FC6ED7EA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7935" y="33432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AC841EE-1842-4D57-8F05-A8E3DED06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3432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B838F28-42B4-4CAA-90B3-2A16855C3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3710" y="334327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465D6A2-1B33-4080-A456-295C2A87C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640" y="3343275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&amp; path);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5A8B2DB-6E25-4B55-9AD8-917B91E8E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814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0A74B3F-D397-48F8-9964-8CEAC9099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3581400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bool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681DE7D-5B17-43C4-B41F-B62C99248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3581400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empty() 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BDAFBD3-2CF7-40DC-B653-4C0AC0189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3581400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494B363-217F-448C-8A91-EE8906F91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5814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45FAD90-C054-4D5D-8A4F-D3C35DE3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19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07841D8-D050-4D0D-98EF-319CB030C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381952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27E388F-D762-461B-BC9B-098D4731F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3819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C217A7C-B9CD-4D12-96DB-439A64E26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3819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A2E0668-A456-4F96-B4D7-0F007FC77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5005" y="3819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115D4C8-C49E-42A3-A083-FEF0F1EC0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381952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vector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4DD2885-7ADA-41AE-B7C1-81DA7F3E6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2245" y="3819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&lt;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3F634F7-BFB9-4191-A5CF-DF55BF3F3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819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81692E2-B0E7-4354-BE47-491E84629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0865" y="3819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715E283-8ABE-4B6A-AC26-53FC5E5A4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381952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479AB441-C569-473D-B2B8-5C1E8960C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8105" y="3819525"/>
            <a:ext cx="10687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&gt;&amp; files() 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5DD2BD9-F92B-4A71-93B6-DD0839B4B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810" y="381952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3D7F945-EC8E-401B-AE1A-7E7FE5E9E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2585" y="3819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CE2E783-8AD2-46E2-99A2-843A76B7B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57650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private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E2480FAB-466C-4854-868F-FB2FFD329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4057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F6674CC-BBB2-4575-BA25-CC36E8917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95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4E7F7873-7DC9-4B4A-AC86-C43A60755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4295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AC77AA0-D290-4CC6-8DE9-F8BC5CE8B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4295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B46EAE57-60EC-4C94-82DF-C8D6F3E4F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429577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vector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5D79159E-8FA2-4251-A9AC-E76A43F8F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4295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&lt;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B88D9D68-F9DF-4D29-BCFC-581B7279B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6470" y="4295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C6F29B2-50E5-4A1E-83B0-5E5A2008E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7935" y="4295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401213DB-1616-4CE1-B0C5-936B861BA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2245" y="429577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2564C15-5031-4245-A1DB-1284695AE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4295775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&gt; files_;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896A31D-02C6-4277-8F0D-98357470A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33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};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DB31271-3AC2-4819-810C-FDEFB9454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80D63CAF-34BC-4DF8-94E1-5AB022EFE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2BBADE4-81A2-41D6-AE39-7EF5BEAF4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69A7B30-47F5-4DB9-AE3B-C02588FA7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private 保护内部表示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empty() 让调用者不必直接查看 vector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返回 const 引用：可读不可改，不复制</a:t>
            </a:r>
          </a:p>
        </p:txBody>
      </p:sp>
    </p:spTree>
    <p:extLst>
      <p:ext uri="{BB962C8B-B14F-4D97-AF65-F5344CB8AC3E}">
        <p14:creationId xmlns:p14="http://schemas.microsoft.com/office/powerpoint/2010/main" val="204440274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B1DD8C3-B159-4137-85FA-D508944E1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667EA3E-B19E-46D0-96F5-C8E379B24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D6037A-58D5-4A2C-8FFA-9F45C6930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7E9C235-516D-4182-9EB5-D5C05C6F3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DE94DC-9F77-4AFA-9AE3-74B0E7818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stage.cpp：去重后再加入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398DE0-4B0F-480D-B305-6840D4000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588115-44B6-4E20-B182-21CA917E1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435AC4-4251-48B5-943D-64E458D48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7ACF8B-8216-4EF6-BC09-0B474B8AB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333FBD-B8B1-4F77-B11C-8918E7394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B7279D-32C8-489D-AD63-94C4B4E4B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F67225-1D32-4D67-9723-0E63198FF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207845-EEDE-448D-8DE2-D4F79D367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1914525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BFC889-A4C9-447D-8944-C667318E9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1914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71A28F-C4FA-4B3C-BC6C-1B787222F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0695" y="1914525"/>
            <a:ext cx="10687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"stage.hpp"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DFE86F-D3D5-4729-BF34-6CC806339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79AEBC-B03B-47AE-A6E2-D822C8645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2152650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1093F6-07B9-404E-AD88-0F1B659F5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152650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&lt;algorithm&gt;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52D28C6-F116-4BDF-99AD-A90FD2708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D27C5C8-2D78-419C-94CE-91F650E75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void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ABB23A4-311A-44D4-A936-ACD27A45F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920" y="2628900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Stage::add(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FE996D1-D731-4AAD-9284-3295C5955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780" y="2628900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5980F4F-7131-44C7-B396-1F26BE6E4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6555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D2AB136-7AC6-4CB8-8E29-D56BAB9F1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3710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BDAC38F-7B47-45C1-B994-1B027B32C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2DC173D-FE24-48C1-9078-EA1EA50C5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9485" y="262890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1CB01E9-AEE0-4EDA-BFDA-D00493A73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2415" y="2628900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&amp; path) {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9E235B4-5347-47CF-826A-9C1DD98CF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19C7FA7-CBF8-4AF2-A2FB-D6DE02864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86702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auto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4259CD2-DB44-49B9-91EB-9861254B2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286702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it = 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65F9E08-A885-45AB-A9D6-D092A6184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2160" y="28670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BEE8AA0-CF0E-4461-8E4A-0E2F6850E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867025"/>
            <a:ext cx="41776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::find(files_.begin(), files_.end(), path);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41EA404-CE8E-46D7-9EBA-17F3A1733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630806E-ABF7-47C6-92F6-220047BAC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31051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B66D42B-A3CE-4F67-9527-B504D0042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920" y="3105150"/>
            <a:ext cx="43719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(it == files_.end()) files_.push_back(path);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71B5867-9AD5-4AEA-8217-FF4F464D7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8B1B6FA-185D-4AC2-B510-90F392829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814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5C264E9-247A-4A6C-9EB8-330E341DD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1952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bool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1FC7BEE-D38F-47F0-9507-D834222C2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920" y="3819525"/>
            <a:ext cx="155448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Stage::empty() 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8432651-C8A4-48C4-A07E-E1887F9BA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81952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50CB17F-4323-4440-A150-4E6B92D3F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3819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{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C279F39-C16E-41C9-9E50-DE0D73E9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57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C13FB6F-58D1-4860-856D-88F7AC3B3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405765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EDADF75-912D-4B68-969F-A1F6D9D7F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4057650"/>
            <a:ext cx="155448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files_.empty();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9BCDBF0-DDAF-4EE7-A150-73D1D209E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95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F739C12-C15C-46B5-8952-586A9C569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710372B-CD08-4615-8191-C5D421CA0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FE3FE781-B4B7-47EA-883D-0D4DC5CC5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D173CA8-65D2-4BB2-90BC-0503A46E8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std::find 返回迭代器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同一文件重复 add 不应重复保存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实现细节仍可替换为 set，而不改调用者</a:t>
            </a:r>
          </a:p>
        </p:txBody>
      </p:sp>
    </p:spTree>
    <p:extLst>
      <p:ext uri="{BB962C8B-B14F-4D97-AF65-F5344CB8AC3E}">
        <p14:creationId xmlns:p14="http://schemas.microsoft.com/office/powerpoint/2010/main" val="187224435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93FE0D39-4A1D-4FD7-BAF8-9AC700975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8C7563-8C8E-4848-9B4E-6C04A4F5D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41D733-B7D3-4D3D-9371-AC127CC3B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AFAC06-21AB-44B5-A7B4-9D0C67D45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952A84-7F7B-4E16-AFDB-B4ACC6F2A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repository.hpp：对命令层说人话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6409AB-8898-4520-BF7E-52B93444B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02D660-AD08-473B-BC0E-83817C4A0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DC9B86-88DF-42C8-AB2D-9E683857A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E3DA13-EA9D-486F-8C33-8101ECA0D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EE309C-D620-45BA-940C-D6400BD56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9B3AC6-2132-404D-8CD7-E191EB4C5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0A94C0-D85C-4091-8FAF-479E6ABC2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116586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#pragma once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E70A20-C15A-4B40-81B0-8EEA73652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31814"/>
            <a:ext cx="9715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C8EEDF-1779-4062-8C83-271F68BA6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2131814"/>
            <a:ext cx="68008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48F036-D0DD-4658-957B-7E2A6D5B0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131814"/>
            <a:ext cx="19431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91A07E0-39F9-469D-A6BC-E74D6DAD3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131814"/>
            <a:ext cx="97155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filesystem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B94E5A4-EC22-45C9-93BF-F2A316252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131814"/>
            <a:ext cx="9715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&gt;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07ED26-04F1-4CB3-B213-AB6FE666E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49103"/>
            <a:ext cx="9715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E30C72F-7B76-4240-B649-1CBF0C0B0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2349103"/>
            <a:ext cx="68008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ED3220B-DE6A-4230-91C1-308F07C01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349103"/>
            <a:ext cx="19431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A022053-D83D-4CD4-8763-A1CD3933E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349103"/>
            <a:ext cx="58293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CB29661-69BC-4128-B004-2B59D5673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780" y="2349103"/>
            <a:ext cx="9715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&gt;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B73E907-63A0-4408-B067-BEABB9720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66392"/>
            <a:ext cx="9715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DB0C8AE-7578-4459-90A5-8DC864CCA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2566392"/>
            <a:ext cx="68008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5C46083-FFD5-47D1-923D-461DBED5E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566392"/>
            <a:ext cx="9715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F1C0EAA-E913-4AD7-B2F5-8AF0AFFAC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0695" y="2566392"/>
            <a:ext cx="106870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"stage.hpp"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42FCCF2-18DA-44E3-AC22-626FB4C60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83681"/>
            <a:ext cx="9715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77308AE-349C-465A-A38D-52C72337D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00970"/>
            <a:ext cx="48577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class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1EF4076-6A16-4F50-91D5-18E2A7B7C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3000970"/>
            <a:ext cx="126301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Repository {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8617F56-1FA3-45E1-A2F1-27EDADA6F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18259"/>
            <a:ext cx="58293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public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B9C4001-B4E0-49D7-ABB1-0B9666D79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3218259"/>
            <a:ext cx="9715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F454A5E-D5E6-48D6-9EB4-5A641675F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35548"/>
            <a:ext cx="213741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explicit Repository(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704DFCD-723E-4279-A1EA-C1304F0FF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3710" y="3435548"/>
            <a:ext cx="29146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9B2D296-6D95-4BF1-AEFB-B620E420B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3435548"/>
            <a:ext cx="19431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E22DAF8-996E-4610-8764-2B0B44E9B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9485" y="3435548"/>
            <a:ext cx="97155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filesystem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1BDCD58-8D1E-4F3D-87C6-8AD502868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1035" y="3435548"/>
            <a:ext cx="126301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::path root);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E379918-CD3C-4575-B6B6-49A778269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52838"/>
            <a:ext cx="19431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AFE65A1-03E4-43F0-8A08-3CCA731C2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3652838"/>
            <a:ext cx="38862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bool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310CD52-C9FB-4177-8C2F-59D854F1F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3652838"/>
            <a:ext cx="77724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init();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CB37DF6-BD11-4671-BF0D-9693A245F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70127"/>
            <a:ext cx="19431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A844278-7EE2-49A7-BF5D-FA14566C3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3870127"/>
            <a:ext cx="38862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bool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29B3B07-6AA2-4ECC-976E-1A5BEF3D1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3870127"/>
            <a:ext cx="48577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add(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C28B04B-9B3F-41DB-BA64-CC3E4BD49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5005" y="3870127"/>
            <a:ext cx="48577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6E7F9F5-5210-4AED-BA7D-B35663B72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780" y="3870127"/>
            <a:ext cx="9715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19B6DF0-A65A-415A-8CE3-C53083568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7935" y="3870127"/>
            <a:ext cx="29146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2ACBB28-1F81-423A-B4A4-9CA42CF38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870127"/>
            <a:ext cx="19431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FFBE3CB-3B64-469D-9AA1-F311265AC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3710" y="3870127"/>
            <a:ext cx="58293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9E33763-10E6-40EE-8AF3-9D271DF63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640" y="3870127"/>
            <a:ext cx="77724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&amp; path);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2B0CC4D1-88FD-4479-A5C0-7EA0B039C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87416"/>
            <a:ext cx="19431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003959B-9C41-4B55-B87C-8171EC6AA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4087416"/>
            <a:ext cx="38862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bool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DA1116E-A217-4CE1-8259-0FE68A7E7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4087416"/>
            <a:ext cx="77724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commit(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A8ED922B-51CD-47FD-9236-434BEB79E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6470" y="4087416"/>
            <a:ext cx="48577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C5E92BE-7898-4BF4-8DDD-064CBFAE4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2245" y="4087416"/>
            <a:ext cx="9715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F4AA842-7568-47E1-AB14-C70D5602A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4087416"/>
            <a:ext cx="29146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71AFAD7-79E8-417E-9432-2A7719AB5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0865" y="4087416"/>
            <a:ext cx="19431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3FDF7B21-ABD2-4E27-A02A-A876C3A86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4087416"/>
            <a:ext cx="58293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50348B7A-0B28-4862-9943-209F4D734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8105" y="4087416"/>
            <a:ext cx="106870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&amp; message);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CB18FFF8-8ADB-4610-995C-07CD821C8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304705"/>
            <a:ext cx="19431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9D9D0456-7CE0-4711-B645-5B3E1B6BC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4304705"/>
            <a:ext cx="38862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void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9E9F24A6-0521-4742-A2BF-6851D9B26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4304705"/>
            <a:ext cx="68008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log() 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537278F5-EBE6-40CB-AE90-950D84FB3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4304705"/>
            <a:ext cx="48577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30F79653-296A-4D49-9269-2010A9AD4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5090" y="4304705"/>
            <a:ext cx="9715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F0BBC1A-0A66-4EF7-A2A4-DD298DA8C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21994"/>
            <a:ext cx="68008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private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90781F4C-3798-43EF-9A0D-C9A738B5B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4521994"/>
            <a:ext cx="9715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D721F168-11C8-4F46-9A68-7C7F0CF69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39283"/>
            <a:ext cx="19431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608FE2A6-E76F-4A85-933D-79063FAB3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4739283"/>
            <a:ext cx="29146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77AC30CB-B10A-4F4F-A1C4-CE1626314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4739283"/>
            <a:ext cx="19431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E9641CC-9CEB-4507-972E-C9CC3B29D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4739283"/>
            <a:ext cx="97155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filesystem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951735A0-0DD4-43AD-8000-0D199A1D1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7935" y="4739283"/>
            <a:ext cx="126301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::path root_;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BF9532D-136A-4550-98C7-8DF213311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956572"/>
            <a:ext cx="1457325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Stage stage_;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8BC36184-8F6A-46B3-BE1F-E59034C7B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173861"/>
            <a:ext cx="194310" cy="21728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};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1B6D177D-7130-4957-9C1E-E4B6C1033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1D123852-C464-4816-80F7-D3C7D18F2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4C33F60B-D085-4639-B2C7-EEA449FCB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A9A53029-EB09-43C0-AF12-0F6D39877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Repository 是“协调者”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main 不该知道 log.txt 的具体路径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explicit 防止路径被意外隐式转换</a:t>
            </a:r>
          </a:p>
        </p:txBody>
      </p:sp>
    </p:spTree>
    <p:extLst>
      <p:ext uri="{BB962C8B-B14F-4D97-AF65-F5344CB8AC3E}">
        <p14:creationId xmlns:p14="http://schemas.microsoft.com/office/powerpoint/2010/main" val="15530962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FF89197-0D85-4C12-A7AB-C960BA285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5E07C27-F156-410A-8A91-B0EE99CF4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361D15A-CB3F-4AA4-8050-A94C32DC5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890363-8D9E-437A-8D5A-02A139E22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3CC0E6-0801-4FC6-A88C-75575F09D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命令行参数：程序的第一个用户界面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4A1565-7634-44AE-B8B6-603A29839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0CED16-00EF-42C2-95CF-1039AA2FD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argc：参数数量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738CD9-FF90-4682-B9C8-69CC8D8EE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51B63C-9A73-438A-A32C-EA6C7F83B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argv：每个参数的字符串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CABC6B1-34EF-414F-9F15-0338E53F0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C2C724-73C1-4CF6-8427-B02303837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argv[0] 是程序名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898EF3-0448-4A61-B90F-2FACADDE2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909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21B8EB-E52C-4A30-803E-3F9FEC92C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909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先验证数量，再访问 argv[i]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1BDBF26-9839-4B71-8857-C16ACE989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9E0017-FECE-4126-AC97-8FC380D93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0385F0-56B1-4CB0-8745-41A45BDCB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目标体验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1D945F-9852-40C3-9EDC-3FA8320E5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./mini-git init</a:t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./mini-git add README.md</a:t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./mini-git commit "first"</a:t>
            </a:r>
          </a:p>
        </p:txBody>
      </p:sp>
    </p:spTree>
    <p:extLst>
      <p:ext uri="{BB962C8B-B14F-4D97-AF65-F5344CB8AC3E}">
        <p14:creationId xmlns:p14="http://schemas.microsoft.com/office/powerpoint/2010/main" val="189058922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EA2D7F46-2673-4527-81F9-C897F0C91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53A306-14D3-4077-AA26-CB061ABCA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DB264E-6542-42AA-AB6E-C4B6FE1CA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84E32E-7037-4164-81EF-3AC88763D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048324-6D39-4C18-97D4-E9D24F53C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main.cpp：先打印 usage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E337C5-A0A1-4DEC-A64C-54D172705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B026D34-5A8F-4EC5-B2AB-47F661BCF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64270A-8CEF-4054-BAC0-54EE511ED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624FFC-3D4D-4F0C-9297-91B72B2F1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ECBEAF-AEDB-4C17-B5A4-17EB77309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E321B2-7B48-4ACA-B8B2-D1C012E5E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626FF3-2159-4859-BA46-A833C0421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859062-E1B2-4C0D-A801-3AB3978EA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1914525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A4CF11-2EE5-425B-93C0-97A8820EE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1914525"/>
            <a:ext cx="10687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&lt;iostream&gt;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AE1B67-9A50-469B-B7E8-342FDDD8F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A37C77-CBAA-4542-B470-15BDC4757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59BB6F-AD75-4C9E-998D-61361734E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239077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main(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E2EAFC-19B6-449A-81F1-61168DB36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0695" y="2390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62F1D9A-F2DF-4DEC-B305-204585D78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2160" y="2390775"/>
            <a:ext cx="21374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argc, char* argv[]) {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437C1FF-832F-48B9-A69C-1914C3DB0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01573D2-DCBC-4D44-A27D-8AE429F6C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B068D17-6122-4BE7-9C9B-996267306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920" y="2628900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(argc &lt; 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9A2AE91-DA08-4909-BF76-76BC753D1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78A2891-F6B5-4A5A-B7D1-7C503121A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6470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 {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4C52EF7-EEED-4521-8371-794790E53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  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C2110CE-9E1C-4BF6-BD6E-F26B3B39D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920" y="28670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46FE5D5-BACF-402D-A0A9-974644D3D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286702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::cerr &lt;&lt; 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BA335AE-BE3D-4E7B-8454-60878E967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7935" y="2867025"/>
            <a:ext cx="28174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"usage: mini-git &lt;command&gt;\n"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8C3D945-422F-41EC-9858-A68E6B917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5430" y="28670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B52EB5A-DEC8-43BD-9747-5E125AA93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  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904B365-94BD-4BBC-A1CC-EF95FDB82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920" y="310515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784FF56-0CC5-420D-88D4-2B107AB19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28DA896-2E60-4A9F-B30E-715F47967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5005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9F16830-BEBE-46E2-93F6-6036A473C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2160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AEB4AD4-C765-4455-A7FD-D6A217352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}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7B7992C-9E9A-4154-87FE-54E0F4431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814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CB4ED99-5C7D-4962-A893-9B98375EF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35814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F294CF2-63C9-4A16-A81B-D742E90A9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35814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1DFF5BE-F4B4-40FB-8AE3-8F392154C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358140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420CED8-D6EB-4BE7-9894-5A31F9E3F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3581400"/>
            <a:ext cx="155448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command = argv[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1AECD29-0682-441B-B249-ED0008FD2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3795" y="35814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3649532-EA5C-4E7F-899E-45EAF2B63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5814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];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C50208C-10B4-49B6-8466-FCBD89B32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19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21FBF61-3599-4FE7-8AC7-77D6F9AAE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3819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F8040ED-9B65-4A12-A292-06D0AB325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381952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::cout &lt;&lt; 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A87F8B9-A41F-49E9-9998-BFAB64BE1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381952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"command="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5DFA202-05A0-46A8-AA34-32502E038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3819525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&lt;&lt; command &lt;&lt; 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1AED9EF-D94A-4E9B-A220-B32249B29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81952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"\n"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91D44BB-352E-4C64-B03A-040D400C5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1120" y="3819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3EA4B22C-D46B-463C-AAE3-4595A0B1B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57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03A6B43-C92B-4B46-BD4A-7422C94AD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C1CA214-54E2-4574-B6F6-90406013F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1B7EEBCA-0C4E-43A8-94E9-9830C68A2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A221794A-AF69-4E65-859B-7852B06CF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argc &lt; 2 时 argv[1] 不存在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return 1 表示使用方式错误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先让每个分支有清晰的失败路径</a:t>
            </a:r>
          </a:p>
        </p:txBody>
      </p:sp>
    </p:spTree>
    <p:extLst>
      <p:ext uri="{BB962C8B-B14F-4D97-AF65-F5344CB8AC3E}">
        <p14:creationId xmlns:p14="http://schemas.microsoft.com/office/powerpoint/2010/main" val="112687115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50911CF-CC19-47A6-BAB5-97AC35674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FCCF82-7ED8-4D86-9F9B-261BEB84A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8AA06D-931D-4DA0-A588-02E7EAAA1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F9D9DB-F7B3-4672-9D53-42BB18C91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6066F6-D368-4DC8-B465-651FF32BE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分发 init 与 add 命令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F7D3E4-BE9E-4D08-84FC-1FFE4AB3A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12D1BE-70D0-4B38-997D-C25138428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9D6386-91C4-4A7F-969C-2A4707B72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494682-2DC3-4853-8DF2-CC2BAF070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7F99BE-D730-4103-87B0-68BFDFE05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1016DB-258C-43D4-8E34-B2D1DC1B3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7AFB2A-50F8-4CBF-BE93-5761334D7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155448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Repository repo(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B5646C-072D-4FD9-97A1-15B375582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780" y="1914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BFDD425-2FB0-4507-A9CA-648142254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2245" y="1914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4ACFF8-F0A6-4035-9F01-DCA5BE6BB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6555" y="191452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filesystem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5D37DB-BC93-4C5B-81AD-406ADD30F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8105" y="1914525"/>
            <a:ext cx="174879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::current_path());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A20F9E-F651-495F-82C0-CFD740B24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080AA2C-AD37-4970-823F-4B2768267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152650"/>
            <a:ext cx="126301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(command == 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54FC9A3-EA4D-48BF-98E5-499D4642D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15265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"init"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CC3A6CB-28CE-4F67-97D2-474F20D72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6555" y="215265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 {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0A58205-2EB8-436F-B43E-F08C2CA6F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7F374EC-A4B7-49D3-A6B6-9AABF4DE1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39077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CD4B198-649E-46FE-A857-6676D06A1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390775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repo.init() ? 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DDF29AC-D0CD-49B6-82D8-A4F768E0D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0865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8400D18-1C5D-4B21-A242-6DC038055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8020" y="2390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: 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79EA3DE-D487-412F-BC92-61A648750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9485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8827279-CE42-4590-8830-9B76ED3B9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640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2510E46-DC3B-47E9-A9B1-ADE5AE0EA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4061766-1319-4B7E-A369-24516B5A0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222D8E0-76ED-44FD-945F-3DFA264FC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867025"/>
            <a:ext cx="126301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(command == 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6794F42-265D-45C3-8982-14BB92C8C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86702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"add"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F9C232F-0BE5-4EBA-821D-0A72AD998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867025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&amp;&amp; argc == 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8BA4028-95CE-4BA9-8249-D54DE7BC3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5260" y="28670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3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FCF041C-0A28-4C53-8132-04B96F3DF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2415" y="28670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 {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1D4E466-9217-42BD-A84D-69B157152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639DAB0-107F-4D23-9AEC-0562BB6B8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310515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DC01809-832F-4FD2-A6F8-F36E41E1B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3105150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repo.add(argv[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544BEB3-59E8-4380-9BA9-9EDA1A087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0865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2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C516C13-DA59-4B3F-B6A0-E4ACC30AD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8020" y="3105150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]) ? 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0A62FC0-72DD-4C0E-BD30-C1A1AB29A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3795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0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3DAA6DF-D24F-4306-A2A0-9E1B35046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10515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: 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773337A-EE81-4CC7-8985-D0D3D37A2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2415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2256B80-F7D7-4BBD-A770-75E713C9D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9570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513BCC5-359F-408A-AFCA-B48FA96A3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E033959-4FB7-4445-A777-D4F7DA533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814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95CFE43-48D2-451D-A65D-46B6C456E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358140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::cerr &lt;&lt; 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C553750-956D-47CD-98B8-9D56D4E85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3581400"/>
            <a:ext cx="320611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"unknown or incomplete command\n"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28102DE-308D-461A-95E3-0E2F4325A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5430" y="35814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DE2BCD5-0344-4D28-A561-F040F0D41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1952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7D319CB-3671-4D84-9CE7-4E81B4385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3819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1CEC794-D3EA-4918-8B04-A65ACEF65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3819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2613BA19-CAF2-4413-893B-AD07FDCEF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3819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5A29560-AB84-435D-94AF-016375686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52403323-3B10-4248-991C-34594C8BD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AC369659-289E-41AA-88BC-8AD95E025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5D98DAC-D573-43D7-8E09-FC3764860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main 负责“哪个命令”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Repository 负责“命令怎么完成”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条件同时表达命令名与参数数量</a:t>
            </a:r>
          </a:p>
        </p:txBody>
      </p:sp>
    </p:spTree>
    <p:extLst>
      <p:ext uri="{BB962C8B-B14F-4D97-AF65-F5344CB8AC3E}">
        <p14:creationId xmlns:p14="http://schemas.microsoft.com/office/powerpoint/2010/main" val="143866004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9D271D-2F00-4984-969C-AE567B86D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CAAA3F-C147-42D2-B39F-F0E66220E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462CD0-628B-4ED8-99C6-431FE8728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B207DB-16C9-46F9-B0EF-F011AC122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2DB7F1-DEC7-4135-A3F8-8459CA565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命令解析的常见错误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253899-DB15-4062-8384-B54B26E60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4B715F-8112-4F37-9CAF-EEDBB3632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没检查 argc，直接访问 argv[2]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C0B115-0804-4147-ACBD-4BA61ABCC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00EDD2-8E0A-456B-9DED-A27CC7966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把全部逻辑塞进 main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9D3656D-1937-4956-B574-D2EDCA9C6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E896D8-68D1-4B48-A17D-50FC27236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错误信息没有告诉用户正确用法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92DC09E-99AD-4467-9EAA-EB42BC0B0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77B6C6-82A1-4CC8-8A1C-365064E6B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DF32EE-1A45-4883-8761-F3DD5A596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好的错误信息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531985-3D9D-4979-B49D-2AA82EACC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unknown command: cmmit</a:t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try: mini-git commit "message"</a:t>
            </a:r>
          </a:p>
        </p:txBody>
      </p:sp>
    </p:spTree>
    <p:extLst>
      <p:ext uri="{BB962C8B-B14F-4D97-AF65-F5344CB8AC3E}">
        <p14:creationId xmlns:p14="http://schemas.microsoft.com/office/powerpoint/2010/main" val="170903779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EA75E43-9269-4788-850C-9D4582203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F2DA80-E085-4EA6-9851-797FD2A46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F06DC7-1B9C-40AC-AE63-0D0EB8F2D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843178-70FD-4E01-9B71-2EEF8A73F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2AA00C-5A92-43F9-B67B-866A988FD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一个可维护的 usage 函数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12993F-283C-42FE-8D39-BBCFC9002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A5CCD2-63A6-41DD-A0B9-9017F061D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F8F8035-9D01-4D38-BED7-A6442B63C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FB6387-F519-4B9D-93BB-0AAC68AE1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60D86C-B62B-4181-9D5E-7C3A57BAC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D54316-88C8-4C2E-B6F9-B9201A61E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19CBCAB-24AF-47C5-8DEB-9AEF1D309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void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B8D3F44-12B0-49E0-AB76-E9CA8E1B3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920" y="1914525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printUsage() {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EF510DD-4BD3-45FB-98E7-35E251ACE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04D9407-D999-4B8E-88AE-C0BB7AA6A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15265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5D6793-68DE-4564-8E88-BDCDFFB83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15265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::cerr &lt;&lt; 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763FC71-4973-441F-9B17-B9B9D7A4D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152650"/>
            <a:ext cx="21374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"mini-git commands:\n"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4A67A3-44F1-43A2-88C3-74D371C3B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1035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6481872-162B-49DB-BBA0-F7B86E6F6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DE1BC80-CD45-471C-9BDB-5760924CA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390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F37E8AB-E3C2-438E-A29B-29EC6B926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39077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::cerr &lt;&lt; 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BDC39A6-1C6F-4722-921A-6356C35F9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39077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  init\n"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A10A844-BD93-4475-8F17-ED5ED45F2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C19C552-46F2-4798-AB3C-664F52AAD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4E4A70C-6AFA-49CE-B913-632BE8666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B4BACDC-55E0-466F-B4E8-710B51E1A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62890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::cerr &lt;&lt; 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0396BEE-2E31-4048-BC36-FC3275C4F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628900"/>
            <a:ext cx="155448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  add &lt;file&gt;\n"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FA88010-F61C-44F3-B1DB-A0EA06CEB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8105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0B6DA7C-111A-4FE9-968E-F43B646FD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6D1B9C8-DF2D-4188-8F04-B933C9959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8670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E184BBC-12A1-4FEC-8A41-77ED6CC7F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86702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::cerr &lt;&lt; 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04FED6A-CFA1-4892-9697-311EE3F17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867025"/>
            <a:ext cx="21374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  commit &lt;message&gt;\n"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782B03B-9D5C-4DF2-96DE-EC42CD414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1035" y="28670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9DBE8AE-507E-42D7-A51A-77DE0514F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CDA5DB9-F607-45B8-BA5A-1AF9EA684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310515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01C0E32-EBA4-41CF-BCD8-C26C9DC44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310515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::cerr &lt;&lt; 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02C4096-047D-404F-ABBE-451B230A2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3105150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  log\n"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EB368F5-E76C-488A-87BD-E01CFD4A6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8020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B49ABBB-D9B5-4D0E-AD1B-B595EE591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1488B1B-1227-491D-B499-4A5A23803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E0B8B97-B0EA-470D-9A09-9B1346347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A552425-D2DC-443D-97D5-0D371043C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2726537-EF32-4168-AD83-053DA662F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把帮助文案集中，避免各处不一致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命令新增时同步更新 README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帮助信息也是产品的一部分</a:t>
            </a:r>
          </a:p>
        </p:txBody>
      </p:sp>
    </p:spTree>
    <p:extLst>
      <p:ext uri="{BB962C8B-B14F-4D97-AF65-F5344CB8AC3E}">
        <p14:creationId xmlns:p14="http://schemas.microsoft.com/office/powerpoint/2010/main" val="83189376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EEF67D-130A-4D56-98E2-42D415407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A6816C-2C8D-4BC2-93E1-9C47D63DE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7C7D9A-740C-42DD-A3E3-D143E7D09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5AEBA3-16D0-4EDA-8F0D-A1F5BB35E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689ACA-7364-417E-B863-886DD7F20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一个 main.cpp 为什么会失控？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866E2E-AA06-4F83-884C-B7C76B807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EA9135-CD46-4740-8338-404E6AC76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函数越多，导航越困难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43CBA4-51A5-4D2A-94CE-2E7A729FC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88FDD2-1621-4A04-B7E4-2C93454FE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数据结构与操作逻辑缠在一起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B7369F-23CF-494D-92F5-859775358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9AAE49-610F-41F7-82D1-993CB40A0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改一个功能，容易误伤另一个功能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FB1E7D-D576-400E-A00C-29A86A226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AC87B7-95F7-4046-A59A-AEAAC7F99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B4AF85-97D5-4A26-8CCD-9942D8B2F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今天的主线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E65964-5D99-44B8-859D-12ABDEE48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把迷你 Git 拆成可理解、可替换、可测试的部件。</a:t>
            </a:r>
          </a:p>
        </p:txBody>
      </p:sp>
    </p:spTree>
    <p:extLst>
      <p:ext uri="{BB962C8B-B14F-4D97-AF65-F5344CB8AC3E}">
        <p14:creationId xmlns:p14="http://schemas.microsoft.com/office/powerpoint/2010/main" val="124484979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AFED24-74CE-4681-B67D-9F9E268FE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C46D9A-00BA-4F66-A598-AD830CF67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1FB02D-96B5-4A7B-9BDF-A119B49B7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51BE99-A29E-4083-9B74-F4437DC44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681695-9C9B-4CE3-9403-54F16B546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README 是项目的“上手路径”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9E114D-6BA1-45E7-985D-0953637BA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07CCF9-91B4-44EB-8190-A60A08AA1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项目做什么：一句话目标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26D02B-F787-4AB5-BC21-5FAC46B3F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01D5DC-BA28-4F87-B607-050B84EDD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如何构建：准确命令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C68250-34FD-449F-A239-089AE0DBD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6FAF51-9FE6-42DE-A26F-8F92F33ED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如何运行：从 init 开始的示例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34557F-0E81-4989-86C3-38A48708B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909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768098-5D80-42B7-B584-A639F8791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909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已知限制：它不是完整 Git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8FE6B3-EE9A-4ABB-A357-22545558B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0391FF7-0000-4BD0-9FD5-0393519C4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DD9021-232B-4CB6-874C-91AF4D36D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对协作者的承诺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FE18D5-A7A3-4348-A7E3-DB3059F1F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别人不需要问你，能在 3 分钟内跑起来。</a:t>
            </a:r>
          </a:p>
        </p:txBody>
      </p:sp>
    </p:spTree>
    <p:extLst>
      <p:ext uri="{BB962C8B-B14F-4D97-AF65-F5344CB8AC3E}">
        <p14:creationId xmlns:p14="http://schemas.microsoft.com/office/powerpoint/2010/main" val="8805289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BA73163-EC30-4ADD-98AD-B87FE6121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298152-3AF8-424E-8417-E9E88EABE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5B44EB-5248-4111-AD13-5CF0EBD89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C76458-DF59-4C15-AF50-838537268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B0E3A6-7DD2-49F1-9A8F-0E6465E5E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README 的最小骨架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4DC2F2-F091-4113-A81E-FC520C806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71F3E5-DC11-48DA-9669-C69B4AF2D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0182EC-28FB-4BBC-96F4-798882357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D8F96E-EF27-4387-9212-B486E519C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1CE0E2-5DA9-4287-ADF5-A981FD109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1ABB681-E7E3-47B7-9C44-96E3EF5DE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BDA283-66BA-4CDF-B1D8-DCC5CCC87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 mini-git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079CEB-CD40-4D77-B94C-4E3BE74DD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247878-CC4E-4FEC-AA8B-09C8D3AE8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20402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66132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一个用于学习 C++ 的简化版本控制系统。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B12590-0111-4793-AC61-DABDB65B8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769929-41F2-4B24-BAD6-670286C52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## Build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F50E6C-762C-4220-89F7-3F51E7764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g++ -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70A98BB-CB0B-4B18-BACB-9517B3124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310515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111B114-9FC6-444A-8EB9-B8A175BBE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3105150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=c++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6CAA3D4-374E-43D2-855F-3FEA4E0F3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2160" y="31051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17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B6839E9-F320-40B8-8F1E-6232AA525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6470" y="3105150"/>
            <a:ext cx="31089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-Iinclude src/*.cpp -o mini-git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2E58002-6095-4A57-A272-54A703DEF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0D08CC6-E3CC-4090-9CDD-B9F88084B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81400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## Try it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C824668-8C1E-44DC-B2AC-E71C73A9A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19525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./mini-git init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8E7F303-0025-4052-88F4-50B34C562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57650"/>
            <a:ext cx="23317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./mini-git add README.md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A8E12E9-6CFD-4675-8E0D-FE917595F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95775"/>
            <a:ext cx="174879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./mini-git commit 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30BD0C3-5085-48E3-B5C2-53201F768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5090" y="4295775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"first"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B73AF8F-5D48-4EF6-AAFB-160E62101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548A4D6-76B3-4DB4-A641-3FDE43AC8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F2ECE5E-EB45-427D-8587-D98CFDA29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D890F6A-67A2-419A-B087-36BC22B47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代码块中的命令应可复制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限制也要写：仅文本日志、无真实对象数据库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README 随命令变化而更新</a:t>
            </a:r>
          </a:p>
        </p:txBody>
      </p:sp>
    </p:spTree>
    <p:extLst>
      <p:ext uri="{BB962C8B-B14F-4D97-AF65-F5344CB8AC3E}">
        <p14:creationId xmlns:p14="http://schemas.microsoft.com/office/powerpoint/2010/main" val="427656027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58A2BC3-3D19-49EC-AD69-B6ABD6EFA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E14FB7-81F5-4E22-9540-BD308791B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012A23-C84A-47FC-B785-EE64142F6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D96283-656C-4340-A966-C8E3C388C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281EEF-BFE0-4C65-977D-5BD15A0DA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最小测试：先测试最容易坏的纯函数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9D073C-8A92-433A-8C3F-E09741CDE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55399A-7C7D-4A02-999F-A153C40B3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parseCommit：输入字符串 → 成功/失败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D9B977-F8CA-4836-AE46-4ED50BB08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D8837C-BCF0-4D8C-A47F-CE20E6B9E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serialize：对象 → 固定格式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9D9E76-6CD0-4FBA-922B-540A9C94F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8B4BBED-1B48-425D-A617-417D671A1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Stage::add：重复添加不会产生重复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275792-B23C-4FFE-A020-4D8CE4178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909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AA31A1-0340-4F87-B9E5-BEB946287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909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测试不需要框架才能开始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D7115E-9CBA-461F-A0AA-85109287C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66F9455-0A3D-4C54-98A2-E1D75C89B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BAC886-2717-4C9A-809A-7073B1201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测试的价值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4D9EFCA-7B2A-43C7-B920-C2A3BF2E1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它把“我刚才试过”变成“以后修改也能自动验证”。</a:t>
            </a:r>
          </a:p>
        </p:txBody>
      </p:sp>
    </p:spTree>
    <p:extLst>
      <p:ext uri="{BB962C8B-B14F-4D97-AF65-F5344CB8AC3E}">
        <p14:creationId xmlns:p14="http://schemas.microsoft.com/office/powerpoint/2010/main" val="1685124591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EADB19E-3AD8-4F78-8DEA-A9E2C6F8D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E31DDC-5A72-4182-A7FE-14C8281F3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B5005B-284D-4F80-BD4C-F25F15E70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FB75CA-5492-40F9-9198-B4D2B563B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052AD1-33C1-487F-8166-5AC5C0E2A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不用框架的第一条测试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EC5FD9-A42E-4573-952B-3EC608400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E3DFD8-44C9-476B-BD48-9ED60C3E7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17EC9D-0FD5-42C4-B030-ABEAEA6F0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5D6E58-D6F4-474A-840A-07652B0CE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34163C-BF42-4C2D-A433-D46BF0CA0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32663E-92DA-4BC0-8746-BC290B189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500F22-5E3F-426F-A045-D22B85F97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84782E-5519-4E52-9A7F-9E0CD9885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1914525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68DD48-81EA-434C-8DE3-D0DD8782B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1914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8F62D27-2C7F-46D8-A16D-726D829C4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0695" y="1914525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"commit.hpp"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B817D5-65E2-46F6-B4ED-26C0627C6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DAF54BA-80D0-4276-ACFC-FC826F383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2152650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B1726A-2E7F-4F7F-9B65-87E81E21A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15265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&lt;cassert&gt;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4473E0B-168E-4DE2-B9CB-44E23F7C4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56311D6-F158-45E2-8F66-0C2F845A3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28093FB-23C3-43E1-9383-24EF72CA1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2628900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main() {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F488E3F-7651-443B-966B-7CD818389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10687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Commit c{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D9BA922-B7AC-4FBE-A7DD-92F68A23C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5005" y="286702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"c1"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5953421-2207-4033-B71B-070FE7238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, 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355E6CA-F175-402A-9D13-CF80E3DC8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7935" y="286702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"ROOT"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6289CC5-71E5-4E74-843B-30419E23E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0865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, 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91FB7E6-92DB-42AD-B93C-B8C87D35C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2867025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"hello"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C4620B8-CDD0-4A9F-BBD5-99B503D9E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5260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};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80B57EF-8885-4B77-B2A6-D705F4193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2428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assert(serialize(c) == 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E481EE1-1D49-4EE9-A9B4-868AE81F6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3105150"/>
            <a:ext cx="14573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"c1|ROOT|hello"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7C426A2-0A83-4752-B710-6E194F807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1051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);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1A13D35-5E2F-47D4-882A-36902DCED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C48ADE7-165C-4D49-918D-1D296C293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7E5F935-05EB-414E-A8A9-BD4CA1EB4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A0973D2-90A0-4006-9C15-10DF09640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1F70036-B7C4-44FE-8EEA-D86A31B96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assert 条件为假时程序终止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测试文件要有自己的 main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先测小函数，不要一开始测试整个文件系统</a:t>
            </a:r>
          </a:p>
        </p:txBody>
      </p:sp>
    </p:spTree>
    <p:extLst>
      <p:ext uri="{BB962C8B-B14F-4D97-AF65-F5344CB8AC3E}">
        <p14:creationId xmlns:p14="http://schemas.microsoft.com/office/powerpoint/2010/main" val="1985604373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7DBC67E-5B16-4372-B4BB-D3CD8C4A5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38C1CE-0F1B-49EA-984C-6CAA50260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6BB3B1-2390-4609-BBAC-5F6FEC36C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5FF56B-AF78-4EEB-A78E-876765704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4C5FD9-1F31-44FD-9CD5-BF3415818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测试坏输入与暂存区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D5DEEF-BF75-4A88-9C68-F0E8FFD8C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0D23EF-E32F-479F-84D1-B64EA9C81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C85C04-1B0D-449B-A3D3-C42C058C4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0A54AE-1102-49E4-8965-1A50662AF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5F1947-1E16-4960-B9C4-D863F560A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5F83F3-4581-49E0-9060-FF898321B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19D2A1-288A-4AE1-B756-EFE25E239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Commit c;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76128D-6A9E-4E20-ABFA-92D893607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19431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assert(!parseCommit(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6BDE40-DB6B-473E-8552-9643E5421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152650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"c1|ROOT"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E02D46-791D-44E9-AB02-4C25940E3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3795" y="215265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, c));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7E01B19-F683-4492-BEFF-4A1BC38B1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AE31A2A-2687-40AB-AA80-F4381B804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Stage stage;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2E13DE-F74B-4C7F-8C69-004264476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stage.add(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0DC26B1-293D-4594-8026-D26BD10EB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867025"/>
            <a:ext cx="10687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"README.md"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47653AE-66DE-4E63-BB39-B9F79B4C1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6555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6C1D703-030A-4D63-8EB7-747E98092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stage.add(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F54AE57-E911-4233-A8FC-3F2BFD9BA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105150"/>
            <a:ext cx="10687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"README.md"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DAAAA66-9F7E-4901-8DD6-2BA147D16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6555" y="31051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);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4B2A6E5-5A02-4B2A-AF31-0C05C1575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22345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assert(!stage.empty());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67B368E-CCE0-45AE-A5C0-B25ADCA50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81400"/>
            <a:ext cx="30118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assert(stage.files().size() == 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8DABABF-BDC9-46E7-BE7A-0FFDDCD81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8105" y="35814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7704977-1EA3-4CF1-9D84-B04D7DF43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5260" y="35814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);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CDD9BA0-E2AD-45C0-8E43-75510A854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EEFB142-11A7-4B29-85A7-BE221A6CC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97CF583-CAD5-49A0-B74A-AF9D2B5C0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8D2D1FB-1D96-445B-894B-998F0A6DE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反例比正例更能暴露边界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每个 assert 都是一条可执行需求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失败时先看哪条断言，再缩小输入</a:t>
            </a:r>
          </a:p>
        </p:txBody>
      </p:sp>
    </p:spTree>
    <p:extLst>
      <p:ext uri="{BB962C8B-B14F-4D97-AF65-F5344CB8AC3E}">
        <p14:creationId xmlns:p14="http://schemas.microsoft.com/office/powerpoint/2010/main" val="685760117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90E2C20-AF94-4109-8FCF-AFEA25AD1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C1CE69-20AF-4945-8B89-D51A886B9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809E828-7E8E-436E-B35B-E27EBCFD0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E64331-B536-4698-BFBE-3E991F605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0CE0BC-EB82-4EB9-8E2F-577AAE275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构建并运行测试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601700-4E5D-4E5E-92F9-3F8F7935A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741BFB-0458-4159-A41B-508517B55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FC9665-EB8D-42A0-8410-3F87A6B62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CDF0A1-7361-4436-AE40-DA1580DD7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A2490C-FA12-41DE-94C0-E5AD1DAD0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C2B9A4-F8E8-46AB-A7B3-6C36469D6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1B5ECDF-1C16-4983-9735-19091382D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g++ -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74B5AB-155B-4A98-B652-0FFC56B1F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19145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C1C246-F542-4C42-BF91-89AC5885F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191452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=c++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432103-1DA8-4CB0-B980-A53B301C4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2160" y="19145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17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234A63-0501-4269-A5B2-BCF9726E0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6470" y="1914525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-Iinclude \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54EADC-1BA0-46AF-8B26-C179F0EA3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524637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tests/test_commit.cpp src/commit.cpp src/stage.cpp \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3ECA10D-5CE2-4A87-9947-ED31AA013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155448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-o test_commit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EBEE38A-4F6C-4935-B9F8-6A3D05D49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318FB25-A5FB-4762-BD2C-1F3881F6C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126301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./test_commit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5D2B699-D081-4773-8C51-F282A77D9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1FBD7F9-1366-4C76-AAC3-1DD870639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FBC5F81-F4D9-4383-8413-612229E33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AF7957C-BEB1-4E0B-A8E0-FD5AC877E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测试通过时 assert 通常没有输出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非零退出或 Assertion failed 表示失败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先让测试绿，再实现下一项功能</a:t>
            </a:r>
          </a:p>
        </p:txBody>
      </p:sp>
    </p:spTree>
    <p:extLst>
      <p:ext uri="{BB962C8B-B14F-4D97-AF65-F5344CB8AC3E}">
        <p14:creationId xmlns:p14="http://schemas.microsoft.com/office/powerpoint/2010/main" val="1062371779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D9D2F9A-1879-4B68-AB9B-003EC42E4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2A98C9-89C4-415F-B349-43637E5DA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A46978-890A-4AEF-BA96-8FE73C8B1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A0B36E-5831-4509-B403-0EF3C3B3A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E2FD8C-ACC6-4701-862D-7C4B0515E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提交前的人工验收清单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7290CA-C4AB-4E3C-B6D9-52531ECA3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C411D9-B338-442B-98C4-C1A908F58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能从空目录 init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349B63-C44E-4DEA-9884-5DD71A069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D67137-A8D6-47A0-BDE0-81E23838D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重复 add 不重复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625DA0-ABFB-43C5-B717-E2F3E6A84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DD7E00-A9D7-40B3-A96C-CF3C04E32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commit 后 log 可重启读取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E39C5B-8A28-4917-988E-90C5A7258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909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0CCE29-AB24-4D1E-B79D-1D6EEC870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909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错误命令显示 usage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088F3DA-530F-4E01-A699-A30AD6366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005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CBA049-46DD-46A8-BE9F-34CB2493C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2005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README 命令与程序一致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607F536-1ADE-4D38-9194-9AE078F31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430FEF1-47D2-452F-8FCF-9FF3AB26C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F75B9A6-9CA9-43CE-A792-B96A0A929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工程化不是仪式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C1E8B2-327A-4446-B6CD-9C82621C2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它是用一组可重复检查，降低“在我电脑上可以”的概率。</a:t>
            </a:r>
          </a:p>
        </p:txBody>
      </p:sp>
    </p:spTree>
    <p:extLst>
      <p:ext uri="{BB962C8B-B14F-4D97-AF65-F5344CB8AC3E}">
        <p14:creationId xmlns:p14="http://schemas.microsoft.com/office/powerpoint/2010/main" val="1788373497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78B1039-FC99-4FA6-8881-A30E0944B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A02BE74-5340-4753-BDBE-D9691EC47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7F178C8-BA91-4D92-B826-3CA9E1224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D883FE-FBD7-440C-8132-53743176C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6FCB8A-45C4-49D3-8A43-44792C1F0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练习：为 Stage 补全 remove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A76872-DAB3-41FA-9B64-DDCA587CA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495300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DEF0D6-B035-436E-A97C-6A412D13E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666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FFEA7E-690A-485F-8926-D54153118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771650"/>
            <a:ext cx="4429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任务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720746-60E3-4C06-9448-EBC86C93C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238375"/>
            <a:ext cx="4429125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给 Stage 增加 bool remove(const std::string&amp; path)，并在 tests 中写两条 assert。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16D8B8-3C22-46BE-9C9F-A744644FD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24000"/>
            <a:ext cx="48577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5984DD-F554-4A02-A124-5BE20C98F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24000"/>
            <a:ext cx="666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275CB4-3B25-49CB-9F5C-5AECAF2B9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771650"/>
            <a:ext cx="433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验收条件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F1CC8E-0F9D-4092-A592-3FF7755B2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238375"/>
            <a:ext cx="4333875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✓ 删除已存在文件返回 true；删除不存在文件返回 false；剩余文件数正确。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1FDCA14-CCEC-4309-A4AF-DA08E592A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05375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提示：先在头文件声明，再实现，再让测试驱动错误分支。</a:t>
            </a:r>
          </a:p>
        </p:txBody>
      </p:sp>
    </p:spTree>
    <p:extLst>
      <p:ext uri="{BB962C8B-B14F-4D97-AF65-F5344CB8AC3E}">
        <p14:creationId xmlns:p14="http://schemas.microsoft.com/office/powerpoint/2010/main" val="1471117316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FA8D91C-3DCD-4E5F-90D3-3F89DAAB9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BE4CD1-BE6F-4D58-B1DF-5734413FB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8A5BDF-3506-4D46-A9D3-4E5383693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DA32FC-C7CD-4B34-A254-4A23675F9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6DA950-38E6-4EB8-957F-D16CF9E3B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练习：接入 status 命令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A95F2C-A634-4E98-89E7-5517D8BC6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495300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64DDC5-B0EF-4CF8-8AE3-F40967EBF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666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A42578-E13D-4750-84C3-A1E652BF7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771650"/>
            <a:ext cx="4429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任务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4A5C1E-233F-41FB-86AA-241B27772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238375"/>
            <a:ext cx="4429125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实现 ./mini-git status：暂存区为空时提示 “nothing staged”，否则逐行列出文件。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F88CBEB-E609-4837-87F8-144538F0F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24000"/>
            <a:ext cx="48577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42979C-48EA-4458-BDDE-487FE9773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24000"/>
            <a:ext cx="666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E6625A-40D5-4A87-B610-30BCE3048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771650"/>
            <a:ext cx="433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验收条件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6B6FB2-7DD1-49F1-AFA0-E94AC2891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238375"/>
            <a:ext cx="4333875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✓ argc 校验；main 不直接访问 files_；输出可读。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21A5FA0-4E33-48C7-B449-1C6376338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05375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提示：status 是 Stage 的查询，不应修改暂存区。</a:t>
            </a:r>
          </a:p>
        </p:txBody>
      </p:sp>
    </p:spTree>
    <p:extLst>
      <p:ext uri="{BB962C8B-B14F-4D97-AF65-F5344CB8AC3E}">
        <p14:creationId xmlns:p14="http://schemas.microsoft.com/office/powerpoint/2010/main" val="929012500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916932-E82A-4ED5-A009-853333578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CDE554-CC14-458A-9EDC-F00C1B90A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C95DBA-409F-40C8-898F-4FED1E277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4A08DD-233C-4A19-9B8F-B5A0565EF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DE76E0-46FF-476B-A0F8-DE57B1E33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项目骨架：我们现在拥有什么？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D6F813-1265-4F3A-8352-CBF9E8A5F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1DB46F-0B6F-4F9E-B21A-E0E848A9B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Commit：记录与文本转换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2EBB28-A553-4576-9195-6EAF42EA3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3C4190-EDF2-4D54-98A4-E7FB97F20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Stage：暂存文件集合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172832-8406-4052-8271-C3E3FC631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F6EF5E-0E5D-4206-9A7E-04075AFB7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Repository：操作协调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67B3AE-EF4C-48CF-95B1-0DA31219D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909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9AD2FCA-1BA2-4042-A5B4-98F6C7566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909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main：命令分发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8F55B9-149E-4F0D-88DE-C637A4390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005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B11EBF-10E6-4F42-8364-6F029F1B3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2005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README + tests：可上手、可验证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B89FA1-CE76-41C5-899D-4CA4C07FC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A3C1F7-589D-4C37-8975-26DD366EC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52ED72-E82D-46C7-8D51-1ADAA53B0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下一讲的起点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F1794A9-1368-4571-8C97-D05071D2F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在这副骨架上实现 init / add / commit / log，才不会越写越乱。</a:t>
            </a:r>
          </a:p>
        </p:txBody>
      </p:sp>
    </p:spTree>
    <p:extLst>
      <p:ext uri="{BB962C8B-B14F-4D97-AF65-F5344CB8AC3E}">
        <p14:creationId xmlns:p14="http://schemas.microsoft.com/office/powerpoint/2010/main" val="7598688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047C942-F2F0-4129-9401-B8D1051AC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483D95-3E68-4F1D-9947-246AF0FCC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2B81C5-75EE-4491-8EE4-56350BBD7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854D7B-6213-42FD-A24D-ED4CB890A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D12783-7B96-48B0-893B-02C34379D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本讲完成后的项目骨架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D775A2-4C19-4D0A-9A4A-532893F2C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AB88A7-C28B-499C-AE5C-27CF78B37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src/：实现代码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80AF360-9D8E-4AEA-A1B1-49AE506C5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0609C8-EEE3-4647-A82F-E5AD5278F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include/：对外接口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394F06-61EF-4328-99FE-0BFCD640E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8EFFF4-A70B-4560-94CF-744C4AEC0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tests/：最小测试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33C411-7639-48B5-80C5-6F0DB59F9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909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1CEA515-9B1B-4F1E-BB5E-95D5B8EEF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909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README.md：使用方式与限制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10C13A2-579F-4FDC-B484-4276CEC8F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66D011-5D47-4633-9CEF-1CD97509D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D6B70A-3DF0-4EB4-A847-9FB5844A8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工程不是“文件变多”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28097FE-D58B-41BE-B438-18F9BD127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工程化的核心是：每个文件都有明确责任，别人能快速找到入口。</a:t>
            </a:r>
          </a:p>
        </p:txBody>
      </p:sp>
    </p:spTree>
    <p:extLst>
      <p:ext uri="{BB962C8B-B14F-4D97-AF65-F5344CB8AC3E}">
        <p14:creationId xmlns:p14="http://schemas.microsoft.com/office/powerpoint/2010/main" val="1807354720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7D0E70-F12E-44EB-BE3F-D84B0B99D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B17ECA-968E-4579-B066-25C7DE034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4305A7-15B9-432A-A28B-DD3182AC6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7F83E9-12D7-49EA-ABE3-12D80FA70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BBFCB0-BC6E-4E55-ABA7-90F574166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收尾：一个能继续长大的 mini-git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5C4126-3763-457F-9BEC-2D7C126AB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52625"/>
            <a:ext cx="828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把这些能力带进下一讲的迷你 Git 项目。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23F0FF8-DD5A-46D7-9BA4-D73FC0A92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0037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0E6DE6-7239-407D-BE9B-CFA5B0F71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000375"/>
            <a:ext cx="849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文件有职责，依赖有方向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899002-1BE9-4C3D-B663-0451B5C21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0997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5845F6-4B6A-4415-AE4C-2C5D53C0F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609975"/>
            <a:ext cx="849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命令层薄，Repository 负责业务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75AE36-3AED-4E81-A7D2-3AE315F42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1957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76A4A1-F924-470A-81A9-4CD4C9826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219575"/>
            <a:ext cx="849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README 与最小测试让项目可交接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BC679E-CEA8-4F2F-AAC5-A0371FE75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2917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497595-8D4E-438A-B57E-389F0ABEC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29175"/>
            <a:ext cx="849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下一讲：实现 init、add、commit、log 的完整流程</a:t>
            </a:r>
          </a:p>
        </p:txBody>
      </p:sp>
    </p:spTree>
    <p:extLst>
      <p:ext uri="{BB962C8B-B14F-4D97-AF65-F5344CB8AC3E}">
        <p14:creationId xmlns:p14="http://schemas.microsoft.com/office/powerpoint/2010/main" val="53343215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66368BB-C376-474D-B744-33B2DE78F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28A27C-ABFD-4EFE-B383-2CA0C72AC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6FCA8F-BC17-4C66-AB67-044D34B26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CD3A91-281E-42BF-AD06-A17CB1D90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A7364C-D0AF-4D58-899C-CC7A83953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先画依赖方向，再创建文件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F885B4-CB99-4594-8436-A77113592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871764-808B-46A9-A01F-C3EF23EBD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main 依赖 Repository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C784A7-D7B0-4A18-AE71-888908509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863851-15B9-4E21-9451-3AFD276CD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Repository 组合 Commit 与 Stage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7A381B-91E2-4E7D-AD8A-CE3381ADA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2CE580-7DD6-4954-8176-3DA289473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Commit/Stage 不依赖 main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A93005-1F33-4123-808F-E7ABC036E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909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B15A5D-7507-4127-9FE8-299C4FB8D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909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低层模块不要反向 include 高层模块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937288-4FF0-4B65-AC7D-797018AF7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046DB33-659C-4DB3-A95D-1C4084FAE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2353BE6-B3EE-496F-A378-3DA2BBA38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一条规则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C18306-4925-4AD7-9C3A-57B1AB088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依赖方向应从“界面/命令”流向“领域/数据”，不要绕回去。</a:t>
            </a:r>
          </a:p>
        </p:txBody>
      </p:sp>
    </p:spTree>
    <p:extLst>
      <p:ext uri="{BB962C8B-B14F-4D97-AF65-F5344CB8AC3E}">
        <p14:creationId xmlns:p14="http://schemas.microsoft.com/office/powerpoint/2010/main" val="53965363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BF175DA-C717-4A0F-9CB1-FE90A45D6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C29565-140F-4EC6-927F-614BC1BC6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95E8F7-70B0-4F3E-B7F4-65A763999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90BB07-3C7D-4D6A-AAFB-FE97B263E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CF7CE7-B81F-482C-985F-E29D138A1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推荐目录结构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DDEB8A-6183-4F64-B7FB-D4BDAF38B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EF2438-E572-425F-84D4-392B204FE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9C807F-0A58-4A9C-9AEF-5BE92E63D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8F292C-622D-4908-8360-655FA2640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1DB673-8372-48B5-9339-7D9FD173B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CAF531-F959-477D-96EA-59ED4BAB2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033147-F6CD-4E42-B763-1BC26DA08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mini-git/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527534-0F91-48DA-AEF0-C2A3FFD09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├── 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439AAB6-DB1D-48BE-AC6B-49459B8C9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920" y="2152650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337D21-32D2-4C61-B8D3-E576A41AC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5005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/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2D38AB-8162-49F1-88D6-6AE1739D1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174879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│   ├── commit.hpp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BBA706C-3638-4157-871A-5FD09276F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165163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│   ├── stage.hpp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A8C02A-F0B5-4618-BAD7-0108782B8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21374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│   └── repository.hpp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B37B32E-E1E7-4EC6-802B-89DDDD9AF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├── src/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307CF70-93B0-4473-A44A-60D135256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155448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│   ├── main.cpp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BD89DAD-3B3A-4E61-A106-F019587F2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81400"/>
            <a:ext cx="174879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│   ├── commit.cpp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45930B7-8A41-42B9-A6A9-2CAC89275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19525"/>
            <a:ext cx="165163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│   ├── stage.cpp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9B75264-A5BC-4A1D-B76F-724278826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57650"/>
            <a:ext cx="21374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│   └── repository.cpp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8D46B82-8EEE-42D6-B7FE-37A68F488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95775"/>
            <a:ext cx="9715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├── tests/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C3E5FC0-BC67-41CE-BE50-B57B9F321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33900"/>
            <a:ext cx="22345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│   └── test_commit.cpp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5A759D0-93BB-4FE1-8F5E-D3AED2795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72025"/>
            <a:ext cx="126301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└── README.md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4B2B731-2D74-4854-9B1E-DE53FC9C6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697D9CF-954F-451E-811E-05387DCC2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90BBE5A-2039-4709-8D1C-B7E042F15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F40E16F-D090-4826-B7E0-241EFF893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.hpp 放声明：别人能用什么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.cpp 放实现：内部怎么做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测试独立于产品入口</a:t>
            </a:r>
          </a:p>
        </p:txBody>
      </p:sp>
    </p:spTree>
    <p:extLst>
      <p:ext uri="{BB962C8B-B14F-4D97-AF65-F5344CB8AC3E}">
        <p14:creationId xmlns:p14="http://schemas.microsoft.com/office/powerpoint/2010/main" val="166163796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717A97-73D0-4EE7-BB48-E3B2324E2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332AAC0-EB1E-4C95-ABAF-7E90884C4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21E695-A901-4215-BC03-9D1FE6019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481B72-FBAC-4231-B209-D1263BA50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D1C2E9-04E7-440A-9843-6B820CA1F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头文件是模块的“承诺”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47E5FB-CD1C-4EFC-894C-30C1EC4C1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B3D7D8-49D4-40FF-A961-226712EB7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只暴露调用者真正需要的类型和函数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396C83-F1FF-47C5-B4C6-360393DB5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CB29C4-8576-43F1-8B68-66C72CA30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不把实现细节塞进头文件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09A3E70-DCCD-4DB2-AA32-A77BC76D7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7540AE-8F52-4DC8-BBDF-E8FF7583E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include guard 防止重复包含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24EE7E-CEA9-46EF-9A99-213CBDD6B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8CC874C-7A04-496C-AD2B-BD9232D38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56666F-3B67-4204-8434-00A90F43E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先写接口，后写实现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8A4BE1-27EA-49AE-A4A6-F76679524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接口先迫使你回答：用户需要怎样调用这个模块？</a:t>
            </a:r>
          </a:p>
        </p:txBody>
      </p:sp>
    </p:spTree>
    <p:extLst>
      <p:ext uri="{BB962C8B-B14F-4D97-AF65-F5344CB8AC3E}">
        <p14:creationId xmlns:p14="http://schemas.microsoft.com/office/powerpoint/2010/main" val="115762791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043677DB-E392-4C33-8007-B9AE6B5D1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EDFCF64-2431-425F-8A2E-4DDAB67BA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542FBC-EFC2-4821-AFD9-4DFC9E2AD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8FD389-9CB8-4B70-8063-68AF73A1F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05C854-FF7C-4B02-856D-00A50B7EE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commit.hpp：先给出稳定接口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88B22F-3D18-4808-B2C8-A15D89927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527768-A27A-4E53-881B-DA3D5278B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36CE22-AC57-4E26-811B-015D6BA54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B3C6E2-49AF-4606-91B0-3692C7CD1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019693-541E-47F3-B826-92C9A3A11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759AE9-0975-49E0-8D90-9D4585AFE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FBFB39-608C-4666-8C5C-930D66F7B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#pragma once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614076-BF18-46A8-9E71-903E8BECF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1FDA69D-C126-40F1-95D2-0D8F1891F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2152650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618C83B-72EE-4AA4-8B35-25D50D67C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DBC1C6-F52A-4D22-84D7-93D07A3C1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15265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00A9F60-55F2-489C-8B9F-3C8C22F08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780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&gt;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C4996F-9EEC-43DB-B43A-2EF744B2C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96586B2-6023-46FD-A1F0-D76E4735B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struct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8EC6971-5FC6-435A-86FF-AA40B396A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2628900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Commit {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7845F0-685F-49E9-A920-CE9DE7BF6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70674C1-9AA6-4EE3-8393-141CF95BE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8670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5A9F9EE-AEB1-4691-BAA3-1DF9EC63F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8BD317F-665B-458C-B8C0-32C715BFC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286702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792CD30-8FB8-499A-A727-8FE313533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286702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id;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7356D37-C054-4A67-84B2-0FDEA6F62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F655833-AC0A-493B-83CE-7C0050EFD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310515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9749A70-2D82-471D-8A0A-2FA9116B6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31051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6571BED-7202-4046-899D-C33BFF316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310515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AFF9286-500B-471A-B27E-C191A8A0A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3105150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parent;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579BEF7-FE20-4C33-8957-024790CFE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9485AB9-CE4A-48B9-B53B-C0F87E720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33432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66C39CD-C7D7-441D-B1A9-F8D636D66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33432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212D883-4171-4FD2-B344-90D38AF88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6385" y="334327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C0F0EE7-D936-4E36-AA88-6773E8693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9315" y="3343275"/>
            <a:ext cx="87439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message;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CFA8EF9-6FBD-4930-97D8-AA9EDFDD7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814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};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2EBAE00-C3F3-4FAC-A8CC-4529CC192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19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1D64004-C965-43A6-B24C-AB94FF7A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5765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3C5DE99-728C-4F73-8EA2-4322F6CA1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4057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08390A9-4F36-4349-9E54-DE3FD7025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405765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859D5A1-88C8-4590-9D99-6B0DBE98D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5005" y="4057650"/>
            <a:ext cx="10687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serialize(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0EE80BB-AADA-453B-B8E3-43B2A6B67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3710" y="4057650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201766D-FAD5-435D-AC90-4938AB7E8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9485" y="4057650"/>
            <a:ext cx="165163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Commit&amp; commit);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17EA97C-2AC6-43FE-9155-53803CE4E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95775"/>
            <a:ext cx="38862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bool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6563873-02BE-419F-AE71-E194213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920" y="4295775"/>
            <a:ext cx="126301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parseCommit(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A0C1ADB-1642-4963-B9F2-9A40C7429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7935" y="4295775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F8D8A972-B32D-47E3-8555-A0A2E82B4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3710" y="4295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DB607D5-46BE-41A9-AA8B-A2198C837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0865" y="429577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3EC0012-5167-4467-9533-21F8D4F98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2330" y="429577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DC8B76A-E718-4C84-AF59-69AF0E82A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6640" y="429577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A12DA42-43AB-46CC-AFBC-47D05C20F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9570" y="4295775"/>
            <a:ext cx="20402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&amp; line, Commit&amp; out);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81CB60E-52CE-4ADE-94C8-B07E9CC6A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6015A8A-3409-4985-8F9E-69A1C51B6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51806FAC-1186-4AD3-8D2C-BC4838540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137A7EC-93D2-49D3-8112-1D157407E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#pragma once 防止重复包含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const Commit&amp;：不复制，也不修改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声明末尾有分号；实现放到 .cpp</a:t>
            </a:r>
          </a:p>
        </p:txBody>
      </p:sp>
    </p:spTree>
    <p:extLst>
      <p:ext uri="{BB962C8B-B14F-4D97-AF65-F5344CB8AC3E}">
        <p14:creationId xmlns:p14="http://schemas.microsoft.com/office/powerpoint/2010/main" val="104663326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AB759E1-4AD6-457B-A50C-A36B9DAD5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DA08854-4BC3-42C5-A4BA-1853BF020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3D00F4A-85C5-4140-8DC0-56E1362A0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0D4255-5F62-41B0-AADF-D5D996D8B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C15AFC-7118-441B-B78E-2B7E5EAF6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commit.cpp：把细节藏起来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5EABEF-1812-44DF-9E8B-69D84D88E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17212B"/>
          </a:solidFill>
          <a:ln xmlns:a="http://schemas.openxmlformats.org/drawingml/2006/main" w="9525">
            <a:solidFill>
              <a:srgbClr val="2637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F54834-515B-46E4-9817-C1B28F56B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6381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31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350106-7665-49A2-B0FA-B60D3168C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514475"/>
            <a:ext cx="13335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B8C7D9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B8C7D9"/>
                </a:solidFill>
                <a:latin typeface="Menlo"/>
                <a:ea typeface="Menlo"/>
                <a:cs typeface="Menlo"/>
              </a:rPr>
              <a:t>main.cpp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1A012E-791F-4068-A396-509134E65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F57"/>
          </a:solidFill>
          <a:ln xmlns:a="http://schemas.openxmlformats.org/drawingml/2006/main" w="9525">
            <a:solidFill>
              <a:srgbClr val="FF5F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B9E5ED-402F-48AF-BDD8-78C9AC288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EBC2E"/>
          </a:solidFill>
          <a:ln xmlns:a="http://schemas.openxmlformats.org/drawingml/2006/main" w="9525">
            <a:solidFill>
              <a:srgbClr val="FEBC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25916A-6B1D-4867-AAC9-AFDC7171D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533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8C840"/>
          </a:solidFill>
          <a:ln xmlns:a="http://schemas.openxmlformats.org/drawingml/2006/main" w="9525">
            <a:solidFill>
              <a:srgbClr val="28C84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C1C2493-89DD-43B8-8E64-066CF3C80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14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D5EC3D-473F-4052-AE7B-4A3045F5A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1914525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1B9D9DD-A4F0-476D-8461-381273F0B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191452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30D77E-E989-4E79-A5DA-67765E2B7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0695" y="1914525"/>
            <a:ext cx="116586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"commit.hpp"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4E4B80-DE5B-4F95-9C62-B9D5EC0CF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#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D8D7DA-F03F-4FA8-B996-4B263F776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" y="2152650"/>
            <a:ext cx="68008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include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1FD5F2-EBE2-4E31-92F8-A25C8298C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15265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&lt;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271D2A1-BFAD-4FDF-8417-EDB84AA3C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15265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53FA8C9-4EFB-4E62-A833-84B8B5036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780" y="21526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&gt;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484D49E-1B35-4091-96B5-8D618FA9E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C923101-B1FE-4385-8B05-3D0EF2933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E0D624-90B1-424B-A5ED-4059DFFF1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7765" y="2628900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::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77236E4-3345-4BE3-8269-C73A14516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2628900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8F50F27-AC24-4C58-8445-E6BC89E41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5005" y="2628900"/>
            <a:ext cx="106870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serialize(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7A0F8C2-4F01-47D4-9199-714FF6AE0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3710" y="2628900"/>
            <a:ext cx="4857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const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8F209DD-414E-46B5-A89D-25B9A420D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9485" y="2628900"/>
            <a:ext cx="126301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Commit&amp; c) {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26BFBF9-E60A-4D78-A40E-BD4809EFF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67025"/>
            <a:ext cx="19431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ECC80EB-A874-4FCC-B764-80A689D82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" y="2867025"/>
            <a:ext cx="58293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275" b="1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A1C2B1B-5CB9-4FD0-8D93-E822F318C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3540" y="2867025"/>
            <a:ext cx="7772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c.id + 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63660CC-ECB8-4A6B-8333-F8285948B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0780" y="28670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"|"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B5714F0-294D-4A32-9C62-0F74540B3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2245" y="2867025"/>
            <a:ext cx="136017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+ c.parent + 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A98667C-7238-45E9-BC53-20982D48F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2415" y="2867025"/>
            <a:ext cx="29146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"|"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7E1557C-B2C4-41ED-84E1-FBFF9EFD8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3880" y="2867025"/>
            <a:ext cx="126301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 + c.message;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53BB0F2-EFE8-4E7D-A3DB-9AC615433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9715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E6EDF3"/>
                </a:solidFill>
                <a:latin typeface="Menlo"/>
                <a:ea typeface="Menlo"/>
                <a:cs typeface="Menlo"/>
              </a:defRPr>
            </a:pPr>
            <a:r>
              <a:rPr sz="1275" b="0">
                <a:solidFill>
                  <a:srgbClr val="E6EDF3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508C130-41EA-45C1-87BC-0A7D4B153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409575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1EB3E9D-91DB-44E5-A713-7AA917C30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428750"/>
            <a:ext cx="66675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D66AD0A-D686-453C-AEB9-BB562BAD7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76400"/>
            <a:ext cx="3571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读代码时先问：它保存了什么状态？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3258DDB-8C2D-4F67-9AC3-750641C64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43125"/>
            <a:ext cx="3571875" cy="3190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include 自己的头文件，检查声明和实现一致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调用者不需要知道字符串如何拼接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编译器最后会把多个 .cpp 链接在一起</a:t>
            </a:r>
          </a:p>
        </p:txBody>
      </p:sp>
    </p:spTree>
    <p:extLst>
      <p:ext uri="{BB962C8B-B14F-4D97-AF65-F5344CB8AC3E}">
        <p14:creationId xmlns:p14="http://schemas.microsoft.com/office/powerpoint/2010/main" val="42924102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DCC5CB5-E4E0-4000-BD16-39AC19D88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248CA8-6802-4D55-96A2-EE02B5017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小项目工程化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1356E4-FEF0-4904-8462-952F13767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57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64748B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CCF959-92BC-46E6-A2A4-24E898CB6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8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DD9F14-F179-440B-AE95-17FAC71FE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一次编译，两个阶段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FE2883-1EA6-43C5-8F60-DABEDFD25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E51452-CBE0-42ED-BE58-CB3E9594B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621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编译：每个 .cpp → .o 目标文件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B52A49-9C36-4630-B781-5BD24CB55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717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A9AB4B3-4CAB-4106-BADB-7A73C6365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717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链接：多个 .o → 一个可执行程序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872C32F-1ADF-4FCE-A184-9505CE73B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81325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22B8C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2B8C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715F9A-DA81-4654-8062-5BF648924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81325"/>
            <a:ext cx="459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8019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4213D"/>
                </a:solidFill>
                <a:latin typeface="Aptos"/>
                <a:ea typeface="Aptos"/>
                <a:cs typeface="Aptos"/>
              </a:rPr>
              <a:t>“undefined reference”通常是声明有了，实现没被链接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484D84-141C-4714-BA7D-AAAACF752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4000500" cy="23812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0E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512419-086D-4428-ABDB-1FFFA6E38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1450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1531152-0638-405E-A448-A3EBBB400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962150"/>
            <a:ext cx="3476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213D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4213D"/>
                </a:solidFill>
                <a:latin typeface="Aptos"/>
                <a:ea typeface="Aptos"/>
                <a:cs typeface="Aptos"/>
              </a:rPr>
              <a:t>把报错分层看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C1D47A8-7DB9-4468-97B6-5689306C6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28875"/>
            <a:ext cx="347662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4748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4748B"/>
                </a:solidFill>
                <a:latin typeface="Aptos"/>
                <a:ea typeface="Aptos"/>
                <a:cs typeface="Aptos"/>
              </a:rPr>
              <a:t>找不到头文件：include 路径；找不到符号：链接/实现；语法错：当前源文件。</a:t>
            </a:r>
          </a:p>
        </p:txBody>
      </p:sp>
    </p:spTree>
    <p:extLst>
      <p:ext uri="{BB962C8B-B14F-4D97-AF65-F5344CB8AC3E}">
        <p14:creationId xmlns:p14="http://schemas.microsoft.com/office/powerpoint/2010/main" val="6789715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2026-08-01T07:03:44.2000000Z</dcterms:created>
  <dcterms:modified xsi:type="dcterms:W3CDTF">2026-08-01T07:03:44.2000000Z</dcterms:modified>
</coreProperties>
</file>