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f190731df7f419a" /><Relationship Type="http://schemas.openxmlformats.org/officeDocument/2006/relationships/extended-properties" Target="/docProps/app.xml" Id="R1f164125e82b4ff9" /><Relationship Type="http://schemas.openxmlformats.org/officeDocument/2006/relationships/officeDocument" Target="/ppt/presentation.xml" Id="R90ffbf4606bb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8618f4ffe40c4"/>
  </p:sldMasterIdLst>
  <p:notesMasterIdLst>
    <p:notesMasterId xmlns:r="http://schemas.openxmlformats.org/officeDocument/2006/relationships" r:id="R441c1bbfa1324ca6"/>
  </p:notesMasterIdLst>
  <p:sldIdLst>
    <p:sldId xmlns:r="http://schemas.openxmlformats.org/officeDocument/2006/relationships" id="256" r:id="R7c2d495af8ac4c97"/>
    <p:sldId xmlns:r="http://schemas.openxmlformats.org/officeDocument/2006/relationships" id="257" r:id="Rc2f1796f03c14488"/>
    <p:sldId xmlns:r="http://schemas.openxmlformats.org/officeDocument/2006/relationships" id="258" r:id="Ra20c4a44caaa441a"/>
    <p:sldId xmlns:r="http://schemas.openxmlformats.org/officeDocument/2006/relationships" id="259" r:id="R028e58baedc54d4a"/>
    <p:sldId xmlns:r="http://schemas.openxmlformats.org/officeDocument/2006/relationships" id="260" r:id="R0557261865874f0a"/>
    <p:sldId xmlns:r="http://schemas.openxmlformats.org/officeDocument/2006/relationships" id="261" r:id="R54939185226840fe"/>
    <p:sldId xmlns:r="http://schemas.openxmlformats.org/officeDocument/2006/relationships" id="262" r:id="R926c4fac5028492a"/>
    <p:sldId xmlns:r="http://schemas.openxmlformats.org/officeDocument/2006/relationships" id="263" r:id="R9445424605904e7d"/>
    <p:sldId xmlns:r="http://schemas.openxmlformats.org/officeDocument/2006/relationships" id="264" r:id="Rb5846193e66c4bc7"/>
    <p:sldId xmlns:r="http://schemas.openxmlformats.org/officeDocument/2006/relationships" id="265" r:id="R8f2c898593c2434e"/>
    <p:sldId xmlns:r="http://schemas.openxmlformats.org/officeDocument/2006/relationships" id="266" r:id="R3086b24cf23b4ee9"/>
    <p:sldId xmlns:r="http://schemas.openxmlformats.org/officeDocument/2006/relationships" id="267" r:id="R41929a6b7666454f"/>
    <p:sldId xmlns:r="http://schemas.openxmlformats.org/officeDocument/2006/relationships" id="268" r:id="R4e42e5bd2e2443c6"/>
    <p:sldId xmlns:r="http://schemas.openxmlformats.org/officeDocument/2006/relationships" id="269" r:id="R20856cdbcba747cd"/>
    <p:sldId xmlns:r="http://schemas.openxmlformats.org/officeDocument/2006/relationships" id="270" r:id="Rfc49fc0a49d948e6"/>
    <p:sldId xmlns:r="http://schemas.openxmlformats.org/officeDocument/2006/relationships" id="271" r:id="R47f7a7617db4461f"/>
    <p:sldId xmlns:r="http://schemas.openxmlformats.org/officeDocument/2006/relationships" id="272" r:id="R9f8f0ce60a2b458e"/>
    <p:sldId xmlns:r="http://schemas.openxmlformats.org/officeDocument/2006/relationships" id="273" r:id="R6684c236a25b46f4"/>
    <p:sldId xmlns:r="http://schemas.openxmlformats.org/officeDocument/2006/relationships" id="274" r:id="R9ae65bc5aca74730"/>
    <p:sldId xmlns:r="http://schemas.openxmlformats.org/officeDocument/2006/relationships" id="275" r:id="Ra1d613bf5c874844"/>
    <p:sldId xmlns:r="http://schemas.openxmlformats.org/officeDocument/2006/relationships" id="276" r:id="R204720c548c445cc"/>
    <p:sldId xmlns:r="http://schemas.openxmlformats.org/officeDocument/2006/relationships" id="277" r:id="R7bc4ceeea5d04667"/>
    <p:sldId xmlns:r="http://schemas.openxmlformats.org/officeDocument/2006/relationships" id="278" r:id="R88c1da7fbdc542f5"/>
    <p:sldId xmlns:r="http://schemas.openxmlformats.org/officeDocument/2006/relationships" id="279" r:id="R1fd09b4138394e1f"/>
    <p:sldId xmlns:r="http://schemas.openxmlformats.org/officeDocument/2006/relationships" id="280" r:id="R7d5b56673c054373"/>
    <p:sldId xmlns:r="http://schemas.openxmlformats.org/officeDocument/2006/relationships" id="281" r:id="Ra05e234870e7465e"/>
    <p:sldId xmlns:r="http://schemas.openxmlformats.org/officeDocument/2006/relationships" id="282" r:id="Rc8fe405d55504af4"/>
    <p:sldId xmlns:r="http://schemas.openxmlformats.org/officeDocument/2006/relationships" id="283" r:id="Rec002099c4894f41"/>
    <p:sldId xmlns:r="http://schemas.openxmlformats.org/officeDocument/2006/relationships" id="284" r:id="Ra4a478e2ba084573"/>
    <p:sldId xmlns:r="http://schemas.openxmlformats.org/officeDocument/2006/relationships" id="285" r:id="R034efd0ba4974b9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ee7126b704a45bb" /><Relationship Type="http://schemas.openxmlformats.org/officeDocument/2006/relationships/slideMaster" Target="/ppt/slideMasters/slideMaster1.xml" Id="Rfb58618f4ffe40c4" /><Relationship Type="http://schemas.openxmlformats.org/officeDocument/2006/relationships/notesMaster" Target="/ppt/notesMasters/notesMaster1.xml" Id="R441c1bbfa1324ca6" /><Relationship Type="http://schemas.openxmlformats.org/officeDocument/2006/relationships/presProps" Target="/ppt/presProps.xml" Id="Rb9e883c61849427d" /><Relationship Type="http://schemas.openxmlformats.org/officeDocument/2006/relationships/tableStyles" Target="/ppt/tableStyles.xml" Id="Rbfa640c16a4148b8" /><Relationship Type="http://schemas.openxmlformats.org/officeDocument/2006/relationships/slide" Target="/ppt/slides/slide1.xml" Id="R7c2d495af8ac4c97" /><Relationship Type="http://schemas.openxmlformats.org/officeDocument/2006/relationships/slide" Target="/ppt/slides/slide2.xml" Id="Rc2f1796f03c14488" /><Relationship Type="http://schemas.openxmlformats.org/officeDocument/2006/relationships/slide" Target="/ppt/slides/slide3.xml" Id="Ra20c4a44caaa441a" /><Relationship Type="http://schemas.openxmlformats.org/officeDocument/2006/relationships/slide" Target="/ppt/slides/slide4.xml" Id="R028e58baedc54d4a" /><Relationship Type="http://schemas.openxmlformats.org/officeDocument/2006/relationships/slide" Target="/ppt/slides/slide5.xml" Id="R0557261865874f0a" /><Relationship Type="http://schemas.openxmlformats.org/officeDocument/2006/relationships/slide" Target="/ppt/slides/slide6.xml" Id="R54939185226840fe" /><Relationship Type="http://schemas.openxmlformats.org/officeDocument/2006/relationships/slide" Target="/ppt/slides/slide7.xml" Id="R926c4fac5028492a" /><Relationship Type="http://schemas.openxmlformats.org/officeDocument/2006/relationships/slide" Target="/ppt/slides/slide8.xml" Id="R9445424605904e7d" /><Relationship Type="http://schemas.openxmlformats.org/officeDocument/2006/relationships/slide" Target="/ppt/slides/slide9.xml" Id="Rb5846193e66c4bc7" /><Relationship Type="http://schemas.openxmlformats.org/officeDocument/2006/relationships/slide" Target="/ppt/slides/slide10.xml" Id="R8f2c898593c2434e" /><Relationship Type="http://schemas.openxmlformats.org/officeDocument/2006/relationships/slide" Target="/ppt/slides/slide11.xml" Id="R3086b24cf23b4ee9" /><Relationship Type="http://schemas.openxmlformats.org/officeDocument/2006/relationships/slide" Target="/ppt/slides/slide12.xml" Id="R41929a6b7666454f" /><Relationship Type="http://schemas.openxmlformats.org/officeDocument/2006/relationships/slide" Target="/ppt/slides/slide13.xml" Id="R4e42e5bd2e2443c6" /><Relationship Type="http://schemas.openxmlformats.org/officeDocument/2006/relationships/slide" Target="/ppt/slides/slide14.xml" Id="R20856cdbcba747cd" /><Relationship Type="http://schemas.openxmlformats.org/officeDocument/2006/relationships/slide" Target="/ppt/slides/slide15.xml" Id="Rfc49fc0a49d948e6" /><Relationship Type="http://schemas.openxmlformats.org/officeDocument/2006/relationships/slide" Target="/ppt/slides/slide16.xml" Id="R47f7a7617db4461f" /><Relationship Type="http://schemas.openxmlformats.org/officeDocument/2006/relationships/slide" Target="/ppt/slides/slide17.xml" Id="R9f8f0ce60a2b458e" /><Relationship Type="http://schemas.openxmlformats.org/officeDocument/2006/relationships/slide" Target="/ppt/slides/slide18.xml" Id="R6684c236a25b46f4" /><Relationship Type="http://schemas.openxmlformats.org/officeDocument/2006/relationships/slide" Target="/ppt/slides/slide19.xml" Id="R9ae65bc5aca74730" /><Relationship Type="http://schemas.openxmlformats.org/officeDocument/2006/relationships/slide" Target="/ppt/slides/slide20.xml" Id="Ra1d613bf5c874844" /><Relationship Type="http://schemas.openxmlformats.org/officeDocument/2006/relationships/slide" Target="/ppt/slides/slide21.xml" Id="R204720c548c445cc" /><Relationship Type="http://schemas.openxmlformats.org/officeDocument/2006/relationships/slide" Target="/ppt/slides/slide22.xml" Id="R7bc4ceeea5d04667" /><Relationship Type="http://schemas.openxmlformats.org/officeDocument/2006/relationships/slide" Target="/ppt/slides/slide23.xml" Id="R88c1da7fbdc542f5" /><Relationship Type="http://schemas.openxmlformats.org/officeDocument/2006/relationships/slide" Target="/ppt/slides/slide24.xml" Id="R1fd09b4138394e1f" /><Relationship Type="http://schemas.openxmlformats.org/officeDocument/2006/relationships/slide" Target="/ppt/slides/slide25.xml" Id="R7d5b56673c054373" /><Relationship Type="http://schemas.openxmlformats.org/officeDocument/2006/relationships/slide" Target="/ppt/slides/slide26.xml" Id="Ra05e234870e7465e" /><Relationship Type="http://schemas.openxmlformats.org/officeDocument/2006/relationships/slide" Target="/ppt/slides/slide27.xml" Id="Rc8fe405d55504af4" /><Relationship Type="http://schemas.openxmlformats.org/officeDocument/2006/relationships/slide" Target="/ppt/slides/slide28.xml" Id="Rec002099c4894f41" /><Relationship Type="http://schemas.openxmlformats.org/officeDocument/2006/relationships/slide" Target="/ppt/slides/slide29.xml" Id="Ra4a478e2ba084573" /><Relationship Type="http://schemas.openxmlformats.org/officeDocument/2006/relationships/slide" Target="/ppt/slides/slide30.xml" Id="R034efd0ba4974b9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686981e846e482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0573feb9b84910" /><Relationship Type="http://schemas.openxmlformats.org/officeDocument/2006/relationships/notesMaster" Target="/ppt/notesMasters/notesMaster1.xml" Id="R70b12b9595084cc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a90252302f8419c" /><Relationship Type="http://schemas.openxmlformats.org/officeDocument/2006/relationships/notesMaster" Target="/ppt/notesMasters/notesMaster1.xml" Id="R1cfceae35d194b9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37230cd8f11476c" /><Relationship Type="http://schemas.openxmlformats.org/officeDocument/2006/relationships/notesMaster" Target="/ppt/notesMasters/notesMaster1.xml" Id="R252c7cdc96ae477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6e407155dd546ad" /><Relationship Type="http://schemas.openxmlformats.org/officeDocument/2006/relationships/notesMaster" Target="/ppt/notesMasters/notesMaster1.xml" Id="R80d0625a601c43c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7ba08227b694ac9" /><Relationship Type="http://schemas.openxmlformats.org/officeDocument/2006/relationships/notesMaster" Target="/ppt/notesMasters/notesMaster1.xml" Id="Rd88045f745c040a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d699f3b974e4027" /><Relationship Type="http://schemas.openxmlformats.org/officeDocument/2006/relationships/notesMaster" Target="/ppt/notesMasters/notesMaster1.xml" Id="R391428097b45479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db92b23ce174587" /><Relationship Type="http://schemas.openxmlformats.org/officeDocument/2006/relationships/notesMaster" Target="/ppt/notesMasters/notesMaster1.xml" Id="Rccee5a39cb52406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1aaaf06855d435c" /><Relationship Type="http://schemas.openxmlformats.org/officeDocument/2006/relationships/notesMaster" Target="/ppt/notesMasters/notesMaster1.xml" Id="Rc228bb6e836a403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3d7318d20d04e13" /><Relationship Type="http://schemas.openxmlformats.org/officeDocument/2006/relationships/notesMaster" Target="/ppt/notesMasters/notesMaster1.xml" Id="R6d4a4770baf2432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bc361f76a32435b" /><Relationship Type="http://schemas.openxmlformats.org/officeDocument/2006/relationships/notesMaster" Target="/ppt/notesMasters/notesMaster1.xml" Id="R291738ff8cda445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390090141514ae6" /><Relationship Type="http://schemas.openxmlformats.org/officeDocument/2006/relationships/notesMaster" Target="/ppt/notesMasters/notesMaster1.xml" Id="Red004197aab545e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7a4e4c8f743411f" /><Relationship Type="http://schemas.openxmlformats.org/officeDocument/2006/relationships/notesMaster" Target="/ppt/notesMasters/notesMaster1.xml" Id="Rbc464f310a9846b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1a912387dfe4f4f" /><Relationship Type="http://schemas.openxmlformats.org/officeDocument/2006/relationships/notesMaster" Target="/ppt/notesMasters/notesMaster1.xml" Id="R79afeb151ea84cd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777c1f1a0a542f4" /><Relationship Type="http://schemas.openxmlformats.org/officeDocument/2006/relationships/notesMaster" Target="/ppt/notesMasters/notesMaster1.xml" Id="R4748aa93f4484e5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a2a34dddb724bd3" /><Relationship Type="http://schemas.openxmlformats.org/officeDocument/2006/relationships/notesMaster" Target="/ppt/notesMasters/notesMaster1.xml" Id="R3cd219fa079544e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2dbae6e7ede40ea" /><Relationship Type="http://schemas.openxmlformats.org/officeDocument/2006/relationships/notesMaster" Target="/ppt/notesMasters/notesMaster1.xml" Id="R68e9bff1da4f442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028bda1c4ce4acb" /><Relationship Type="http://schemas.openxmlformats.org/officeDocument/2006/relationships/notesMaster" Target="/ppt/notesMasters/notesMaster1.xml" Id="R59773095c46c424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ee28d0f3cfe4597" /><Relationship Type="http://schemas.openxmlformats.org/officeDocument/2006/relationships/notesMaster" Target="/ppt/notesMasters/notesMaster1.xml" Id="R47e5dd25787a4f53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f637ed580c694d1a" /><Relationship Type="http://schemas.openxmlformats.org/officeDocument/2006/relationships/notesMaster" Target="/ppt/notesMasters/notesMaster1.xml" Id="Rdfb7141cb1d540f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cbf533df00043bb" /><Relationship Type="http://schemas.openxmlformats.org/officeDocument/2006/relationships/notesMaster" Target="/ppt/notesMasters/notesMaster1.xml" Id="Re9dcccdee670431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4c384b1d7304288" /><Relationship Type="http://schemas.openxmlformats.org/officeDocument/2006/relationships/notesMaster" Target="/ppt/notesMasters/notesMaster1.xml" Id="Ra7cf02bacb6b44b6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b6f863e2485e48c6" /><Relationship Type="http://schemas.openxmlformats.org/officeDocument/2006/relationships/notesMaster" Target="/ppt/notesMasters/notesMaster1.xml" Id="Rf20c3b3bbcda45d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84444d1a2a74697" /><Relationship Type="http://schemas.openxmlformats.org/officeDocument/2006/relationships/notesMaster" Target="/ppt/notesMasters/notesMaster1.xml" Id="R8bc808c0f0ac4c0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ce82b3a785494d7c" /><Relationship Type="http://schemas.openxmlformats.org/officeDocument/2006/relationships/notesMaster" Target="/ppt/notesMasters/notesMaster1.xml" Id="R8de08e61e0bc43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04b21503eab4dcf" /><Relationship Type="http://schemas.openxmlformats.org/officeDocument/2006/relationships/notesMaster" Target="/ppt/notesMasters/notesMaster1.xml" Id="R15e2d05d85724a7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636d7009c5421c" /><Relationship Type="http://schemas.openxmlformats.org/officeDocument/2006/relationships/notesMaster" Target="/ppt/notesMasters/notesMaster1.xml" Id="R1502f8654c5f4fd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c1fd1aac004409" /><Relationship Type="http://schemas.openxmlformats.org/officeDocument/2006/relationships/notesMaster" Target="/ppt/notesMasters/notesMaster1.xml" Id="R89a858f1d3ce48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8055f5ca5e439c" /><Relationship Type="http://schemas.openxmlformats.org/officeDocument/2006/relationships/notesMaster" Target="/ppt/notesMasters/notesMaster1.xml" Id="Re957a15601ca4e6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e0d1c8904e74647" /><Relationship Type="http://schemas.openxmlformats.org/officeDocument/2006/relationships/notesMaster" Target="/ppt/notesMasters/notesMaster1.xml" Id="Rc9222db1d7a44fe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205f4ecea1a4554" /><Relationship Type="http://schemas.openxmlformats.org/officeDocument/2006/relationships/notesMaster" Target="/ppt/notesMasters/notesMaster1.xml" Id="Reda896fae01d443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00f7c76694d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a2e61c8d85041cc" /><Relationship Type="http://schemas.openxmlformats.org/officeDocument/2006/relationships/slideLayout" Target="/ppt/slideLayouts/slideLayout1.xml" Id="Rcc69389556844f6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9389556844f6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1e79dd064c9a" /><Relationship Type="http://schemas.openxmlformats.org/officeDocument/2006/relationships/notesSlide" Target="/ppt/notesSlides/notesSlide1.xml" Id="Rb88f6cfd4aaf49a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94d028a84e4b" /><Relationship Type="http://schemas.openxmlformats.org/officeDocument/2006/relationships/notesSlide" Target="/ppt/notesSlides/notesSlide10.xml" Id="Rf6041c60be52448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6734e485446d" /><Relationship Type="http://schemas.openxmlformats.org/officeDocument/2006/relationships/notesSlide" Target="/ppt/notesSlides/notesSlide11.xml" Id="R362b87a0c5b94a2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bc1b96d24be6" /><Relationship Type="http://schemas.openxmlformats.org/officeDocument/2006/relationships/notesSlide" Target="/ppt/notesSlides/notesSlide12.xml" Id="R941a5251f9084b4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11f874eb4a66" /><Relationship Type="http://schemas.openxmlformats.org/officeDocument/2006/relationships/notesSlide" Target="/ppt/notesSlides/notesSlide13.xml" Id="R1ab00e3037434aa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9d340eb54574" /><Relationship Type="http://schemas.openxmlformats.org/officeDocument/2006/relationships/notesSlide" Target="/ppt/notesSlides/notesSlide14.xml" Id="Ra6b3e2e4dd334e5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ba0307974229" /><Relationship Type="http://schemas.openxmlformats.org/officeDocument/2006/relationships/notesSlide" Target="/ppt/notesSlides/notesSlide15.xml" Id="R7e4dc61117be454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65dd5a8014704" /><Relationship Type="http://schemas.openxmlformats.org/officeDocument/2006/relationships/notesSlide" Target="/ppt/notesSlides/notesSlide16.xml" Id="Ra9f6c9cc811e43a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3c4e85464d1d" /><Relationship Type="http://schemas.openxmlformats.org/officeDocument/2006/relationships/notesSlide" Target="/ppt/notesSlides/notesSlide17.xml" Id="Rfe0da3bf418146e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73aa531884114" /><Relationship Type="http://schemas.openxmlformats.org/officeDocument/2006/relationships/notesSlide" Target="/ppt/notesSlides/notesSlide18.xml" Id="Rf486bc04541c4bd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8c2f76134571" /><Relationship Type="http://schemas.openxmlformats.org/officeDocument/2006/relationships/notesSlide" Target="/ppt/notesSlides/notesSlide19.xml" Id="R81d51d9e00c6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0fec224e4478" /><Relationship Type="http://schemas.openxmlformats.org/officeDocument/2006/relationships/notesSlide" Target="/ppt/notesSlides/notesSlide2.xml" Id="R16206a71dbf7454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db88c9a64db4" /><Relationship Type="http://schemas.openxmlformats.org/officeDocument/2006/relationships/notesSlide" Target="/ppt/notesSlides/notesSlide20.xml" Id="Rf2e301a81316499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71e8a9074075" /><Relationship Type="http://schemas.openxmlformats.org/officeDocument/2006/relationships/notesSlide" Target="/ppt/notesSlides/notesSlide21.xml" Id="R33176bce60714bf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a74d565c4f3e" /><Relationship Type="http://schemas.openxmlformats.org/officeDocument/2006/relationships/notesSlide" Target="/ppt/notesSlides/notesSlide22.xml" Id="R614bd98719a84ee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2fff85464160" /><Relationship Type="http://schemas.openxmlformats.org/officeDocument/2006/relationships/notesSlide" Target="/ppt/notesSlides/notesSlide23.xml" Id="R9c5a41cae8124c2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51da5b5bc4ce8" /><Relationship Type="http://schemas.openxmlformats.org/officeDocument/2006/relationships/notesSlide" Target="/ppt/notesSlides/notesSlide24.xml" Id="R265c83d5d0cc44e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d8f69f634431" /><Relationship Type="http://schemas.openxmlformats.org/officeDocument/2006/relationships/notesSlide" Target="/ppt/notesSlides/notesSlide25.xml" Id="R3688d5c524e3421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785723454dbf" /><Relationship Type="http://schemas.openxmlformats.org/officeDocument/2006/relationships/notesSlide" Target="/ppt/notesSlides/notesSlide26.xml" Id="R6fbee533975d43f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adb7a13c45ce" /><Relationship Type="http://schemas.openxmlformats.org/officeDocument/2006/relationships/notesSlide" Target="/ppt/notesSlides/notesSlide27.xml" Id="R99c4a74aed9a483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1f92c92549c3" /><Relationship Type="http://schemas.openxmlformats.org/officeDocument/2006/relationships/notesSlide" Target="/ppt/notesSlides/notesSlide28.xml" Id="R32afc756af82464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80de5c204da9" /><Relationship Type="http://schemas.openxmlformats.org/officeDocument/2006/relationships/notesSlide" Target="/ppt/notesSlides/notesSlide29.xml" Id="R4344c2993770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f7b2901647f7" /><Relationship Type="http://schemas.openxmlformats.org/officeDocument/2006/relationships/notesSlide" Target="/ppt/notesSlides/notesSlide3.xml" Id="Rc5ac7e4c6252407b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3a8fb6634c65" /><Relationship Type="http://schemas.openxmlformats.org/officeDocument/2006/relationships/notesSlide" Target="/ppt/notesSlides/notesSlide30.xml" Id="Rb24556b3bba2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32e844b34197" /><Relationship Type="http://schemas.openxmlformats.org/officeDocument/2006/relationships/notesSlide" Target="/ppt/notesSlides/notesSlide4.xml" Id="R2c5da8ffc952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a7d0efec4606" /><Relationship Type="http://schemas.openxmlformats.org/officeDocument/2006/relationships/notesSlide" Target="/ppt/notesSlides/notesSlide5.xml" Id="Rd6208b13cb72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0b85be614010" /><Relationship Type="http://schemas.openxmlformats.org/officeDocument/2006/relationships/notesSlide" Target="/ppt/notesSlides/notesSlide6.xml" Id="R4ea4d2d48bc2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a2e263e944bd" /><Relationship Type="http://schemas.openxmlformats.org/officeDocument/2006/relationships/notesSlide" Target="/ppt/notesSlides/notesSlide7.xml" Id="R73d1c3f9b73842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b73947ff44d1" /><Relationship Type="http://schemas.openxmlformats.org/officeDocument/2006/relationships/notesSlide" Target="/ppt/notesSlides/notesSlide8.xml" Id="R1a3e1a1afcbc4c2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49677f7544b7" /><Relationship Type="http://schemas.openxmlformats.org/officeDocument/2006/relationships/notesSlide" Target="/ppt/notesSlides/notesSlide9.xml" Id="Rbd79baecc3e84c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A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264CD6-579C-4C72-8020-FFA4F6A21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EFCD28-AE89-4720-BEDC-CD9E4F49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352550"/>
            <a:ext cx="9048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第 4 讲｜把内存里的数据留下来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7DFFB1-410A-449D-9514-936C17763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52700"/>
            <a:ext cx="838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C4D4E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C4D4E4"/>
                </a:solidFill>
                <a:latin typeface="Aptos"/>
                <a:ea typeface="Aptos"/>
                <a:cs typeface="Aptos"/>
              </a:rPr>
              <a:t>读写文本文件、定位问题，并把提交历史持久化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86913B-467D-4CE5-809A-BF09E1B0B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15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91A8BD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91A8BD"/>
                </a:solidFill>
                <a:latin typeface="Aptos"/>
                <a:ea typeface="Aptos"/>
                <a:cs typeface="Aptos"/>
              </a:rPr>
              <a:t>2026 新生暑期技术实践培训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FBC389-DF82-4D77-99D8-93E1EDD34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76850"/>
            <a:ext cx="209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954769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E2BAE8-36C8-4A08-898B-68EA00B4D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C0B208-7D2C-4897-8EE8-468B3635F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01712B-C4FC-4F22-BFE1-E9209B17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E43655-B1C5-4EE4-9BF0-E915A03A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22B3EE-68D1-40FF-900F-42980F9D8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文本格式是“人与程序的约定”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05E265-058C-47F6-9AB5-AF10FF8F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26ED32-877F-4425-AE24-EC38248EF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一条提交一行：id|parent|message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139202-50DE-4D31-9D2B-243ADCED3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549ACE-A0B2-42CC-AB5D-07D995C64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字段分隔符要避免出现在普通内容里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2C93FB-0C3C-4C05-A284-ECD0B1040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68F2EE-8166-49E6-80B8-DE4E549A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格式应能在纸上读懂，也能稳定解析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E86E83-808B-4CB2-A809-46C8CA8B5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169E6F-0640-42DC-9522-7DEF873E1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770548-44D9-455C-A264-409B7E64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第一版格式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8D4102-66BB-49CE-902C-2540520B9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c001|ROOT|initial commit</a:t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c002|c001|add README</a:t>
            </a:r>
          </a:p>
        </p:txBody>
      </p:sp>
    </p:spTree>
    <p:extLst>
      <p:ext uri="{BB962C8B-B14F-4D97-AF65-F5344CB8AC3E}">
        <p14:creationId xmlns:p14="http://schemas.microsoft.com/office/powerpoint/2010/main" val="53933908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B743558-AE6C-4CF5-835F-90A671215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57E9E0-9CE1-4CA5-935E-28B82388B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E4CD8E-0C36-445F-AF3B-1BC77FC99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CA9BBD-035D-4D1B-88BD-ABBD994A5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E14291-AC82-4DE0-926F-928EAD6EB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把 Commit 序列化成一行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43A97B-F8AC-4C3F-A71E-C5C7B7B6F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8B2E8B-F4CD-4BD1-8D5D-3C3DE433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DC397A-CF39-4485-9081-CD303A46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D4222E-FD21-440E-8484-A9DD41B9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14A9D4-9269-4928-AA4C-DF8B48DD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658B10-7240-408F-AEEE-6A9D57304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88DBED-9E93-46FA-ACC8-C452E08DC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struct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6316A2-76F0-45BF-ADE0-ECDB53629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19145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 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555657-C273-47D3-A901-4EF8797E7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FB8E90-5CB6-49AC-9131-644421AEF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0D2E02-81C3-46DB-AA8B-5490B0532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F6164E-362B-429B-BACF-F8BBAD66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ABFE90-94C5-4C61-BEAD-B23BECCEF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1526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id;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C39327-5F29-41C8-B111-3F093A661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335DE2-B61A-4D6D-90DD-B8D2D7E8D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C6EC6D-5ADC-4186-9E8C-312490796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AD0487-8077-4832-94D0-7802DA757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328C05-634E-4EF5-9920-576F7157C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39077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parent;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D7AC6B-1E98-468B-8598-E80055B6C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7DD9FE-3BF1-44A8-ABBC-841C606A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97BC43-617B-4BBC-BBFE-86BD08208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0859ED-FE4B-48EE-9A3F-B52EF0378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8B1EC6-398C-4FF6-9A99-35E5F0BA1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message;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62FB9D-5C8C-4E3E-85E8-157B92D8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81BF4CF-67C4-4C07-BD4D-6C21742F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F505495-27C1-44FD-95F8-D320BF7CA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out &lt;&lt; c.id &lt;&lt; 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F869CB-EE10-46DE-94DF-6046287A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3432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E28A8D8-B599-4A26-AD22-A2D1F40A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3343275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c.parent &lt;&lt; 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BDD7B4-8A7C-4982-8F28-37D5CF6BB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33432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41F26D8-CA77-433B-971A-2875FC5BF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3343275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c.message &lt;&lt; 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58ACBEC-8D52-41BD-91B9-4B82A7660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2670" y="33432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60F4E11-BCA6-42C9-B47A-FCE1A4CA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29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8D0C0A6-2EFB-4EEF-8DD3-61FF2B0D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D6660CA-976E-4A74-8D4B-C4E024C2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51FDD78-3C90-46F5-AA68-20BB5782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B7DB219-6073-4DAF-8B91-7490FAA12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“序列化”就是把对象转换为可保存的字节/文本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本课只处理简单文本；消息暂不允许 |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先稳定格式，再谈优化</a:t>
            </a:r>
          </a:p>
        </p:txBody>
      </p:sp>
    </p:spTree>
    <p:extLst>
      <p:ext uri="{BB962C8B-B14F-4D97-AF65-F5344CB8AC3E}">
        <p14:creationId xmlns:p14="http://schemas.microsoft.com/office/powerpoint/2010/main" val="7434977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761E96-252D-452E-81C6-821C7FF4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1D3BD8-740B-44BA-9D9A-1B47FC5AD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052E12-8806-4969-B0DD-DF967AF82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92F3A3-A5AF-48E6-A5AF-EF90AEC2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5439AA-E972-4C87-A952-E072FB757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getline：一行一行读，比 &gt;&gt; 更适合日志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10B75C-BC9C-4184-B795-E01C3D448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FDAFCB-3D29-4A38-A6A5-9FF8889C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operator&gt;&gt; 会被空格截断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7900DE-565D-4252-9007-104DF244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DB2344-4AF8-41F8-8A43-A81DD09D2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getline 保留整行内容（不含换行）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C5CEF-5F58-40F1-B0CB-81738F253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388CF6-B937-4EC3-A553-63D7E9F02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每次循环只处理一条完整记录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7D95B4-1A51-4E4D-8C3B-4A934020F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75BC11-9BA4-4663-A23C-5C5DF78E2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635FB7-5EE5-4038-B0A6-49A25E27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读日志的节奏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563385-06CA-40BA-8DF7-9CBEC5CF6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打开 → getline 循环 → 解析一行 → 加入 vector。</a:t>
            </a:r>
          </a:p>
        </p:txBody>
      </p:sp>
    </p:spTree>
    <p:extLst>
      <p:ext uri="{BB962C8B-B14F-4D97-AF65-F5344CB8AC3E}">
        <p14:creationId xmlns:p14="http://schemas.microsoft.com/office/powerpoint/2010/main" val="17215835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64FA376-7BBA-40F5-BF26-9A0C6895D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BFBF1A-3FB5-4A0F-976E-73F9A2DBA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4297AC-0384-4DFE-934A-B4E05EC48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138192-FC2D-45E1-8D87-40576854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7E84DC-712A-478D-8E39-BE3B4CC51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读取并打印每条记录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78CED4-1DB4-40C0-BE65-377719749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4EDA11-820C-4FE9-B34E-30B5C0F7C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70649F-C3B6-4687-A96C-54DDFD18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A8770A-C33A-4429-847A-E3391290F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DDD981-3B20-4604-9666-96C5A1BA3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99CADC-45CB-4476-B26F-37A48BA22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3AE843-86A5-4577-A360-FE936809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935A1B-652E-4C0E-A19C-F60E16C3C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56360B-B33C-494D-89F2-DD916D265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ifstream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9E2500-1BA2-4D0B-A61B-921F89DC9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in(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1CE20A-6251-485C-A91B-E59BB0940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191452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".minigit/log.txt"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147450-9EB1-46AD-8E62-FF3FBF15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33026D-5D52-49F8-BF91-E1355C5B0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42C051-E960-4F01-BBDD-1177F83F2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1CE796-D910-4F11-A0E4-DD41662E5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5E33A0-E8B0-4F5B-BC65-34B5B32A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line;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CCA8F5-5E99-4972-858F-7EB10DE14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while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25816A-414F-46A9-B334-5F977EB75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D5E544D-5895-4872-8BC4-AB193B131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A80703-2DDD-4682-AB47-C1D247C1C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39077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::getline(in, line)) {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E6F11B-26B4-40B7-B432-7CC2A8468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9DE59E-6C03-4100-894C-4463DC10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128881-33D5-40F3-9905-EA3B8A223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3B0EA4-1977-43D0-9758-E3A5846B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62890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"RAW: "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3908424-608A-4DF6-AE07-44D710C2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262890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line &lt;&lt;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30F9E5-3F45-47D9-8F25-31FCF1266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B5B9237-24A4-48D1-AE48-F69439F72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819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3408EC-221B-4A21-BD6C-93099B96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AEEC75-8F10-4E58-91EB-4ECF8C3E5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D07A3B2-56AE-4C50-8D2E-37F9AB962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5A0F1F0-165D-41EA-B2A4-C2539C14F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E4EB8CB-F788-4331-98B9-C26BB747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循环条件不是 in.good()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getline 成功才进入循环体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最后一次读取失败，循环自然结束</a:t>
            </a:r>
          </a:p>
        </p:txBody>
      </p:sp>
    </p:spTree>
    <p:extLst>
      <p:ext uri="{BB962C8B-B14F-4D97-AF65-F5344CB8AC3E}">
        <p14:creationId xmlns:p14="http://schemas.microsoft.com/office/powerpoint/2010/main" val="6209594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3C3CA3-4529-4198-A15B-C775B9D1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0F4833-0633-4CFE-9A6B-DC857B26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743668-0B56-4F0A-A76C-76760F357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CC7FB5-A2BD-4FCA-BE68-DBF340F12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ABA134-6D6B-461A-8A1B-524DE561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为什么不要写 while (!in.eof())？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DAD487-CF63-4454-A04F-38B7C7C29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C616CE-A884-494F-8E0F-B2FB7281E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eof 在“尝试读过末尾后”才变为真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CAAB4F-D81F-42E8-9F88-587323170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008DD6-06A1-4788-A442-6C6B60DFB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会多处理一次旧的 line 内容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46661F-9DF3-4758-B2EA-370A61169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59805E-A231-4A18-A8F9-D81C7AE93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把“读取动作”直接作为循环条件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658287-430E-4343-9740-BBB4FBD1E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BF344B-66F0-4977-BC5B-2AEFFBF7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B02F41-6053-431D-84EF-CF66F19CB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记忆口诀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11F366-CABE-4EF5-987A-42BF99837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谁产生数据，谁决定循环。getline 成功，才处理 line。</a:t>
            </a:r>
          </a:p>
        </p:txBody>
      </p:sp>
    </p:spTree>
    <p:extLst>
      <p:ext uri="{BB962C8B-B14F-4D97-AF65-F5344CB8AC3E}">
        <p14:creationId xmlns:p14="http://schemas.microsoft.com/office/powerpoint/2010/main" val="56526381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0BE0E4-CE76-4F27-89B2-EA38EDC7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9C37CA-98BA-4A69-B34C-99FB88474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FC3564-BC34-4C0F-82CC-EA8366490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EB1768-75B9-4095-A557-AA033F5D6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FDF2AC-DAB7-4361-B82E-B456917EE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错误示例：多打印了一行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E306EC-861C-4E98-BD51-F31B8FEF3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154215-C34F-4236-ACC1-E4AC1A9F9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7D9E91-FCE0-4505-BF32-2795D1580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A0B616-4DB7-402A-989C-FCA7419CE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700218-6D8C-4F00-8D00-EF4F9122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1EEE42-878B-4FE5-AAAE-66FA7A9C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2AA45D-A547-45BB-806A-F7207AD33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70762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7F8C98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7F8C98"/>
                </a:solidFill>
                <a:latin typeface="Menlo"/>
                <a:ea typeface="Menlo"/>
                <a:cs typeface="Menlo"/>
              </a:rPr>
              <a:t>// 不要这样写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EE742D-0C72-4FC8-A54F-86A5241E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while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65FDD3-BA79-4468-A9D8-BBAC2B7C7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152650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(!in.eof()) {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F37AE6-9671-4B04-8522-D7B6AF0D8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D5E2F3-6D55-42FF-ABB4-044D053A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5A9B21-F4D3-4BE3-8386-6CFE6F3FF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1943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::getline(in, line);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92435A-E927-4609-A962-FFA933A73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E66B30-4793-4EED-8491-4A1C162C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F8ED2B-2246-4815-9377-EC833C75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line &lt;&lt;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DFE4D4-EE66-4DA6-9DE2-98FAF228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F3E11E-DD40-452A-9210-6ED7653A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B12510-61F0-41BC-84AA-AF1082844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419D5C-5653-4CE7-9876-EC10C701F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30A62D-EDDA-45A0-8209-FEAFDF0F4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42748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5191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7F8C98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7F8C98"/>
                </a:solidFill>
                <a:latin typeface="Menlo"/>
                <a:ea typeface="Menlo"/>
                <a:cs typeface="Menlo"/>
              </a:rPr>
              <a:t>// 正确：while (std::getline(in, line)) { ... }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44374A7-C357-4837-A135-60A03D3E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9DAE9C-11EA-41CA-9D43-829D5A897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71F46A-F6DC-400B-A1C0-607466EF3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166172C-1814-4702-ADD1-901624E0E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错误的条件与“本次读取是否成功”脱节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修复后，line 永远是本次有效读取的结果</a:t>
            </a:r>
          </a:p>
        </p:txBody>
      </p:sp>
    </p:spTree>
    <p:extLst>
      <p:ext uri="{BB962C8B-B14F-4D97-AF65-F5344CB8AC3E}">
        <p14:creationId xmlns:p14="http://schemas.microsoft.com/office/powerpoint/2010/main" val="18771279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E47B6C-2119-47E8-9C41-DC244455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65B7E9-8768-4801-9B28-9789E6B46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7F754E-172A-411B-970A-E84273D4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8A1966-560D-45D8-A21B-19176AA13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96E8E7-9D84-4236-9934-D37FFFCBD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把一行拆成三个字段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7AB960-797D-4D4A-A21F-BC146A3EA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95FC0C-2B99-44ED-B3C7-BB47EA5E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find 找到分隔符位置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554993-159C-463B-96BC-E37B537C4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C8425F-2417-49AA-A346-CBC785B6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substr 截取字段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DA499F-0718-4A01-AD1F-F023BAF00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81B21E-6047-4182-8D6C-D145651A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解析失败时不要悄悄吞掉：报告行号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06E94F-7989-46DF-9673-A67266F91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98CF8F-907B-425F-9B46-484BC1EE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02A4F6-A802-4B07-B182-5AC6D4D3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防御性读取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8D9C23-C086-40A0-BC22-5D20B52FC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磁盘上的内容不一定可信：可能被人改过，也可能被旧版本写过。</a:t>
            </a:r>
          </a:p>
        </p:txBody>
      </p:sp>
    </p:spTree>
    <p:extLst>
      <p:ext uri="{BB962C8B-B14F-4D97-AF65-F5344CB8AC3E}">
        <p14:creationId xmlns:p14="http://schemas.microsoft.com/office/powerpoint/2010/main" val="18105611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F880035-BEBB-4AF0-9D01-89F4F2C5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65460F-77A3-4DFF-AFFE-140B448D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4B0C43-BB1E-4476-8022-DD75C15C3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601260-4E5E-4044-8A0F-91760E1F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9FE115-FEBE-477F-9AC7-2DF2999C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解析 id|parent|message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FB4924-D6F9-4A82-AF76-696010EF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8C7952-62CE-4924-A86B-CFB385B27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04B381-3F5D-497A-B1B9-1F92EF99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4D6268-3782-4696-8900-0B5FF763D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D0C87A-A304-4669-867A-40A75B78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F3C322-C073-4913-AACC-5AEDA1EC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C9CAB4-2EE2-4999-8D24-FA9851F1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7FCA04-BB9B-41AD-8D6A-8BEB306D2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191452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parseCommit(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996411-8BB3-43E3-A7F9-27B83236E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1914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A4A7FF-104B-4564-BC10-AED23961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9C548E-EDC8-48A0-809C-392917B52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BB3FA1-41F7-41F6-87CC-DBD72F01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233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248C02-CE11-41C3-A2C3-08402A045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1914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B14BD6-783B-4BBF-BD05-9957CE1A1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1914525"/>
            <a:ext cx="1943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line, Commit&amp; c) {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C0D24A-3DEE-4783-86E0-FDD336B38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61A1D5-232D-4FD2-9567-176F7A05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auto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47DE67-8C54-4C46-8D3B-2A2EE8DAD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215265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a = line.find(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A088CD-0A5F-4C73-BAFA-514E3FE8D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8C3BD4-6404-470A-A768-2C52CF6B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CD2B1FE-357D-4542-826D-344FE2DBC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756415-7100-4B45-B427-930D88ABE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auto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957CF73-957A-4E3B-9EB3-EB11D4B28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239077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b = line.find(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D7EEB2-E772-446B-AA82-26105F228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0D6E8D-412F-4C91-B1BF-9713DDF8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a +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6D63ED0-6EC2-4B12-8F99-35E47C41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922646B-8ECD-42B1-BF19-4DE4138A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7E1774F-5526-4984-9A46-07B6416B2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E616C49-E917-4007-BDAE-3FCF2D1DA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4C44881-8B1A-4D27-A43F-DE86E132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262890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(a == 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6BD3082-C91A-44DD-9E27-B9B58FC3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0160B5-EA73-4D28-BF2A-ED3C2EBAF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3553FDD-AD25-4ED3-B6BF-DBE44EBF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CFA431A-0BF2-4789-BAA3-72401A246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262890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::npos || b == 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A57FA76-45AE-4454-B1B2-C92560DF4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FC44F0E-C364-462B-AD35-D38BCF3DB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86BBA70-E0E8-4EFD-A423-E98C1B02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810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F40F773-0038-4729-8606-53EC80269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9740" y="262890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::npos) 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3639E3D-D52F-4579-82F5-F3B8C33E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6980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F8D2C00-6B1C-426D-BAF7-43AB0C3D9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9910" y="262890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false;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22E26FD-C685-455D-9350-C38FF10FE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20402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c.id = line.substr(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78B1444-326A-49EA-BC27-ADA2796A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00A2D38-E0D2-4D3E-8EA3-46D5CA3A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a);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F11E2B1-641B-4B19-8570-D38838A49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28174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c.parent = line.substr(a + 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520D691-F8E2-4B73-8036-F0AF2F8E7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379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C038C04-F930-49CD-B6CF-65EC1399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1051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b - a - 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F0D3AD6-5B14-4534-9FC1-E97B84F5B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82ACC4B-011D-49A5-B337-022DEF73B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9655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1CF3116-2A6B-41DC-9D1A-6DF5C4397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29146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c.message = line.substr(b + 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67F526A-47E7-425B-80D5-E210D24D2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A36E489-BB36-4FD6-913C-E42A1229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A4E8C76-4CC0-451B-B619-EB4DA377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542939B-2532-4513-B2C4-20CF657EB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5814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2D207A5-8ED7-4986-9E9D-B57A920E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35814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true;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A283819-2035-49A4-AD60-FBBC8EEC5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9A3A800-3F11-4E11-9D78-45ED183D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989B3AE-E482-4FB9-9775-201A7381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B583E3D-5A1B-4BDB-8796-3894EEA49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E628E0F-26C4-4844-B914-E668D604C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npos 表示没找到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第二个 | 从 a+1 开始找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函数只回答“是否解析成功”；错误展示放在调用者</a:t>
            </a:r>
          </a:p>
        </p:txBody>
      </p:sp>
    </p:spTree>
    <p:extLst>
      <p:ext uri="{BB962C8B-B14F-4D97-AF65-F5344CB8AC3E}">
        <p14:creationId xmlns:p14="http://schemas.microsoft.com/office/powerpoint/2010/main" val="165885568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CA080FC-2C8F-44E8-807C-86691CA0D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24E62D-FEDD-479A-A343-FE96023D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1A1509-11DB-469C-A7E4-AD7C63DA4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B8B075-8142-4E2E-87F2-EA03D40D2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592D71-39C9-4C64-AB6E-A2BD88BBB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带行号的加载函数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AB6374-B1DA-473F-8F1B-5B3955B88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F76EAF-6B52-4008-ADCF-DC248267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E2F27C-BA3F-4BAF-9625-A07F2276A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D07ACC-31C1-4601-962F-6E9742F2A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66FEB7-8230-4BF1-89DE-43607914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2959ED-834C-4972-A723-B85109E6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CCB898-8195-4DFA-839F-4AA05B73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429A80-CF44-4C45-BB9E-D1399EBAB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27CEB6-43C5-4F74-96E6-80B83533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vector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40C613-77BA-4046-9F4B-5E45FE70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1914525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&lt;Commit&gt; loadLog(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AAD4A1-D6AE-41D2-9420-9B4DD38A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1914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CE0B9D-9F76-455E-9C35-40ABCFF6A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191452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fs::path&amp; path) 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9BF9D8-6F7B-4963-ADBF-C248D9B6F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DA6CF7-59BC-45C7-8604-A361C5C5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72DB90-84F9-4661-8B04-66806C303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883DCB-54E5-4C0C-9B8C-5E00B075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15265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ifstream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7C519B-1106-4FE7-9358-1E8BDBB7A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in(path);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221AE0-6AD8-49A7-9680-3C5C67751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C22BB7-DE88-4237-B6EF-1234E5EC4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54C20F-F9E1-408C-A8E2-343A5DBD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1563C6-9500-47F6-B12C-908073D18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vector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53FADF-2610-4AC3-8506-EB2B3C19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390775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&lt;Commit&gt; commits;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F728D7-7B64-4E63-BC53-09CD0F7A1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915955-CBB1-4883-99C5-9CFBE5D44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F995EE-D062-44B5-8FE8-E43BFB1C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D29D767-A92B-469E-981A-F2EDBD92A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CDA7B9-68C3-4A89-8EC6-89B541378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62890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line;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07B0EFE-8D89-44C5-8926-A203D67A0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03D722-8ADC-4212-9FC4-F2598F6F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lineNo = 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FC82FBE-3F37-4A3D-8DCE-7ABDAD600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DA4BC02-89A7-4FB1-8FC4-A3839FBF2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99E90F-E94D-44D3-94D9-44D512470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90FD9C4-1CF5-45AA-8977-71D4DF15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while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9F2B9C5-0875-4200-8222-2C5D2800E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7E6DF52-4DB7-4266-BCDB-70999AFC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CCAE108-0D4A-44E5-B4F3-07B72495F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286702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::getline(in, line)) {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1EFFAC4-AD89-44AD-8046-5ED9F3CE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22345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++lineNo; Commit c;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31D500E-D6D5-499E-B5E8-6F3122FA8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C11C77F-E2E0-4F14-A628-A966507BC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DF9701E-09ED-46F8-AAC4-473C01EF5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343275"/>
            <a:ext cx="25260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(!parseCommit(line, c)) {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A33DF7B-C0B2-4795-9142-120FC822E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  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B3CB225-7A16-49FA-97CF-15279776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5814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CF06D99-07C8-4DB5-831F-21399D72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35814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EF6F16C-F668-489F-A395-33A3FF360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358140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"bad log line "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FBFE776-8817-47DA-8022-93861AF6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3581400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lineNo &lt;&lt; 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73ADFA7-31B8-4EF9-946D-8B1553E23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9740" y="35814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4A5ACD2-819C-4F7D-AA0B-BC4EE185D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8360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CC179FB-E323-49BE-8693-7090042D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  continue;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A2390DF-C1EC-4AA3-8C1D-0FAF5887D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}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C4756B5-8F6B-42FB-A8E2-2B7E8E90C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2428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commits.push_back(c);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6353DB0-121B-4228-A504-9CCCCDC2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33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B94CEBA-7E4C-48BC-87BE-6DED9C24E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72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C96C8DB-7E46-44A2-98B1-9827614B0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772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4167FF8-39C1-4B38-888D-0235629F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47720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commits;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8282F1D-30A4-4528-89F4-42143343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10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9FFE05B-15EA-4EB0-8B2C-C2535625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B515766-DFD3-4851-999E-4DB018835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5F05C87-F3B1-48C4-A8E3-71C2EC4C9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4713D60-128D-4CCC-9341-CE177A33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lineNo 让错误可定位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continue 的策略：跳过坏行，保留可用记录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真实系统还要决定：遇到坏数据是否整体拒绝加载</a:t>
            </a:r>
          </a:p>
        </p:txBody>
      </p:sp>
    </p:spTree>
    <p:extLst>
      <p:ext uri="{BB962C8B-B14F-4D97-AF65-F5344CB8AC3E}">
        <p14:creationId xmlns:p14="http://schemas.microsoft.com/office/powerpoint/2010/main" val="36128696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2D8513-84BF-4F5E-91DB-60B591C07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92771C-2BCF-48A6-824D-CD2A47D04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99DC5D-7DBE-43CD-A0A3-C79209C1E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BD5038-C65C-47C7-86C2-8F3B5D575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188C75-E481-4E2D-9352-9A56A9CD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流的失败状态：打开失败与读取失败不同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E606D8-F470-476F-AA1B-0B3068976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CA4C66-9C14-4046-A9D5-B8E1C92D3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打开失败：路径、权限、目录问题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0F8F60-2F87-4818-9B90-F4855943A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756A38-0CDC-4A2A-B58A-E0A7C226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读取失败：格式不对、设备错误、到达 EOF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BCA69A-C7D2-404B-91D6-7085504D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65BF9B-0204-4B1C-8E9F-944B037B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if (!stream) 是最基础的健康检查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32D66F-4D2A-4C64-A70B-5CB6F7E5C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A3C338-11A8-4AF3-BF08-BFF9531EB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805911-E190-4C5F-90DB-414E028D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不要只说“失败了”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1A6625-4A4B-4B0C-9F66-81E758D09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告诉用户：哪个文件、哪个操作、下一步可以检查什么。</a:t>
            </a:r>
          </a:p>
        </p:txBody>
      </p:sp>
    </p:spTree>
    <p:extLst>
      <p:ext uri="{BB962C8B-B14F-4D97-AF65-F5344CB8AC3E}">
        <p14:creationId xmlns:p14="http://schemas.microsoft.com/office/powerpoint/2010/main" val="15865332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9FA9B4-3BD6-456F-8644-18F1C23F3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B70688-A3BD-49C5-A42A-C385C6D9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8A2254-F39C-4DAF-A74D-3AC49D700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81B564-C935-493D-B4F0-DC87547D0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F54A8A-1D1D-48D2-A69A-52FD47114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为什么程序结束后数据会消失？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DDEA0A-7383-41CC-A5C7-48E7537FC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1EE9F3-2876-4C8E-8506-894645B4A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变量在内存中；程序退出，内存归还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BF3EBE-23B9-4C3F-BFB0-31FF6483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CEC4E2-F1FE-4C29-B141-EED23EC21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文件是跨运行保存状态的最简单媒介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5F0049-5B10-4C74-8619-C712FFA2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3749BE-56C6-4F5E-8A8E-248A58AB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迷你 Git 需要把 Commit 写进 .minigit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02B5A5-AE2D-4CB4-89C5-EC3F8FA45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D61959-AE1B-434D-BD5B-F2F32E8F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6F44AF-48E0-46ED-9F05-BA3F5D026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今天的主线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8D5EEF-D0F0-4F64-A69E-BCB9B3B4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把“提交历史”从一个 vector，变成下次启动仍能读回的文本文件。</a:t>
            </a:r>
          </a:p>
        </p:txBody>
      </p:sp>
    </p:spTree>
    <p:extLst>
      <p:ext uri="{BB962C8B-B14F-4D97-AF65-F5344CB8AC3E}">
        <p14:creationId xmlns:p14="http://schemas.microsoft.com/office/powerpoint/2010/main" val="30682548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D427E25-B682-4AD8-9513-5DD2E3D4F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2B8F5E-00FA-4226-B31A-CF19608A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E45501-BD2C-42F0-A45D-227AAE4AA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23475E-067A-4382-8CC8-F6FD3301D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FBA114-6B6F-4449-B18E-59D7053F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错误信息要带上下文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63C739-2011-4590-936A-1DD48A409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731523-5F9C-46CE-B24D-1E127B14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78038C-D6FB-4BCF-9BAB-0DCC4B0D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0F289B-BFB2-485B-B8DB-75773B7B2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BDC2C2-3817-4D76-B64F-23A63F3DF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51E1AE-DE62-478A-979C-E668A8FE7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4B4DB2-3BF2-4EA2-9E4F-1ACB1199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193CF2-6BE5-46B9-A0F0-6E8EA89B2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1537C5-DAED-4B69-9803-2F8782E57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ifstream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05CFEB-D57C-4180-AF9D-1C34D9C81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in(path);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F31A50-4C05-4E81-90AF-22604982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7393FC-57D3-493F-8B0A-C790CA074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(!in) 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05CA50-2B3B-4107-B857-1381D5F2A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E29778-C338-462E-BDF6-EC06FDE3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F31DB9-6E8C-42C2-A29C-1906AA940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E34856-7166-4B60-9552-B223866C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90775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"cannot read "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F1778C-24C7-4AE3-9DAE-D5FDDF917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3795" y="239077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path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C4858F-330A-4983-82BB-48303F1B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        &lt;&lt;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7C9693-6AD7-499D-B127-D8FBC5767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628900"/>
            <a:ext cx="34975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": check file path and permission\n"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FEA018-614B-44CB-807A-5C38881ED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120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6CA59B-64A6-4C12-814D-8998E2E62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D5FF5A8-4D1A-41A0-ABA8-13AEE9FAF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B71E89-A4B9-4E8E-BDB2-808BBB5A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{};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B429D6-C83E-41E0-BF6D-4B135300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E281AF-0485-4123-B376-7A42F9FA8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BC54F4D-B9A1-434D-B5C6-3EF73FF7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576A080-B38D-4168-AFA4-AD3B06803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0587E7E-8A65-4E13-BFD8-CC7E334CB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path 输出给用户看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“read”比“error”更具体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不要为了简短而丢掉可操作信息</a:t>
            </a:r>
          </a:p>
        </p:txBody>
      </p:sp>
    </p:spTree>
    <p:extLst>
      <p:ext uri="{BB962C8B-B14F-4D97-AF65-F5344CB8AC3E}">
        <p14:creationId xmlns:p14="http://schemas.microsoft.com/office/powerpoint/2010/main" val="85254193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63AD48D-8032-4A64-ACF9-05D99FB49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46CB7C-845F-4D88-AB9E-D4923D0B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ADA542-B7B9-4B03-B631-3C1979988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C40B12-97E0-4664-B334-2D43F76A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12996D-1D86-4627-A48D-E2EBA759E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捕获创建目录失败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C78F2D-7802-48D0-B2BB-7393E2EB5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B433A3-FC57-4D43-B77B-B8CE34AF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B047B4-4D2A-44AE-BE0D-3F2C12FE2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4FF076-BCFC-4493-A405-8BF26F484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A58EE7-2740-444D-AEF8-7994CECE0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94C837-F7E2-4E91-A30B-4F12D143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6FFC14-B6AE-4F62-89BF-4977A29FA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try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9287DD-A5EB-4F89-A899-A15CB2BD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FD057C-D3C5-47E3-837E-D5435DBED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2428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fs::create_directories(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CF2DFF-BFFC-4F12-94C2-72C429044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".minigit"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49B3A5-708E-4E54-9BAB-A84DA55A7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A0F814-0C31-407E-AC07-968D4FA55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AAB025-33D1-4BBC-A861-3F3E53D66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catch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B5B5BE-EE95-45B3-B397-5B7A9229A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617336-BD16-418A-BB51-7E906F35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3907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8693F2-C527-403F-B2CE-265A09F3F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2390775"/>
            <a:ext cx="26231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fs::filesystem_error&amp; e) {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6CF17F-64BF-49FE-85D6-A0EBEC77B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70BB1F-87E2-468D-AABB-7143F72B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2F499DC-FF49-4CAC-A025-57520D5A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E016D3-33A4-4A7C-AF82-595FFEBA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62890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"init failed: "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FBD87E-CD03-41D3-A9A0-6899A096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628900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e.what() &lt;&lt;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3B4F0B-9557-44CB-AEB3-8C860771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5430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86B5BD5-D069-4408-ADBC-77037BAE1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D41830-7A55-447C-9382-AE3C490B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E99A448-8FA2-4445-8BF4-A79E0CA0F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CB1316-5177-440B-8D63-02B34D2C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E12051-EE81-4B7E-A625-D4E9B17A4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C2EDDD7-375D-49C5-ACF7-D3079350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BDD614C-D9B3-4499-BDAA-5EDEC0B5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CDBC193-8097-4020-87DC-BE1EE68CD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BEF7249-DA4F-431C-8FD1-CCBDDE7E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8741B61-E2CB-4CE0-9061-BE129E7F0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6170656-0EE2-474E-BF49-10D6E1E9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try 包住可能失败的边界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catch 只捕获预期类型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e.what() 用于开发调试；面向用户可再加简洁说明</a:t>
            </a:r>
          </a:p>
        </p:txBody>
      </p:sp>
    </p:spTree>
    <p:extLst>
      <p:ext uri="{BB962C8B-B14F-4D97-AF65-F5344CB8AC3E}">
        <p14:creationId xmlns:p14="http://schemas.microsoft.com/office/powerpoint/2010/main" val="116738491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59081A-1BA6-47BF-AA14-FE7D25EB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AE3BD3-374F-46CE-9ACD-42F5C3084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EC6059-E62F-4195-8259-F873264C4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7B0A07-A2D5-4A7C-B149-034DD287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79EAF8-728A-4F4E-8C7A-8D1F29A1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输出调试：让状态“说话”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EDDD57-BFA4-4753-BDD0-D4217964E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31CC5D-C006-4E24-A230-A1375C76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在关键边界打印输入、路径、计数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23FF50-D68B-476C-ADDC-C5E861C8E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53ABDE-8926-41CF-BDBD-F0346553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使用固定前缀，如 [debug]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962312-AA19-421C-B8FF-DD3F3EEE2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EBC9D3-291F-466C-BEA2-E235AD159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962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调试输出不是最终功能；验证后删除或开关控制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073F69-1ABD-459E-8309-6215A6D0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9E2A00-77BE-483E-8408-1E9F0307F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FC4B13-AFF2-4BC1-9029-B0ADCC8DF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三处最值得打点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BCEE60-DF5F-4D20-8619-20873EBF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写入前、读取后、解析失败时。</a:t>
            </a:r>
          </a:p>
        </p:txBody>
      </p:sp>
    </p:spTree>
    <p:extLst>
      <p:ext uri="{BB962C8B-B14F-4D97-AF65-F5344CB8AC3E}">
        <p14:creationId xmlns:p14="http://schemas.microsoft.com/office/powerpoint/2010/main" val="186374455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0E4690E-FED6-46DB-B620-CF40DDCC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D6C13-C3CB-4168-9AFD-893730A8F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1A58F6-7F55-459B-AA82-C2036FA7F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18CD58-DCED-45E4-ADAE-405A47A61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99E107-0A18-40DF-8685-153CBBE42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给 loadLog 加三条观测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8321BB-1125-41BC-8818-3AF9A8A80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415E7F-5B94-467C-AA56-09F8F56C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825349-8532-4D1C-B21E-A0E74849F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2D6C03-3D3D-4EA3-9799-A2C40527E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8BD25C-3D49-4DBC-9945-D690652EE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CD699D-E166-4DE8-9A1F-58BB71A1D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F67FE7-1C4B-4382-AFF9-E2160CF3F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199420-BB58-4E36-83EC-BB677EA49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A384C6-4041-480A-8181-F20843C2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191452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"[debug] path="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364600-1C8D-4DD2-B905-0EBC49F0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path &lt;&lt;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C59BE8-425B-4111-AFB6-385351A52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6E3832-A572-41AA-985E-580C6AFFA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112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0CEEE1-CB28-4377-8712-E411AAD20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4D4BD0-3F60-494C-AAF2-AD64FBF45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B2F72F-3693-4F15-B2F9-7795A849C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152650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"[debug] raw="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0CFFFE-DE09-40EA-A466-9E0ADD25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215265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line &lt;&lt;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DC04E6-4194-4260-BA17-43263344F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5345" y="21526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B5090E-B5EC-4B9D-AD3F-695F6277D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3965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968A797-399B-4489-B3CB-485E10C1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F02DDB-8025-4C1C-B89B-58FE50F1A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390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661BE3-12EA-43C6-8CD9-9602770C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390775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"[debug] loaded="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B9BEA8-8B03-4F71-B701-28636D2B5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39077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commits.size() &lt;&lt;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C2227BE-06E7-47B0-9005-6E8FBF21C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8360" y="23907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E31984-1BF6-49EC-A27E-1057A21E7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698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064779E-B944-48A3-BF33-8E6777C3A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BD796B3-F112-484E-A48F-9E61AA520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36CF0D3-23B5-48CC-B8BA-402D0B87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0E4BEF5-2E2E-48BD-94A5-58331420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不要只打印“到这里了”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打印能证伪假设的值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敏感数据与大量循环输出要谨慎</a:t>
            </a:r>
          </a:p>
        </p:txBody>
      </p:sp>
    </p:spTree>
    <p:extLst>
      <p:ext uri="{BB962C8B-B14F-4D97-AF65-F5344CB8AC3E}">
        <p14:creationId xmlns:p14="http://schemas.microsoft.com/office/powerpoint/2010/main" val="98326403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90C32B-AC8C-491F-9D59-C6B152EC7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A518AE-0DBB-4A89-9E93-10A2EFACB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52B5DF-D4BE-48DF-99F8-DD9FA007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1AF9B2-FFF7-469F-9A80-DF8ADD3BD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5A4802-D7D2-4C6C-BA31-26635AD6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断点：比连续打印更安静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728F83-357F-48B4-B6A5-6D2E07BA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7132EA-02CF-408B-B315-A9DA459CC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在可疑行暂停，观察变量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698B2E-44DD-4E60-8914-28A0C4EFE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D322E5-F066-42AA-A16C-6FA105314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Step over：执行下一行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E4D0CA-9BFE-48F9-89EF-7800607C0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DE83A4-DEF9-4232-BA90-523D2A66A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Step into：进入函数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5A43C5-F131-420D-8E15-F508BDCC9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FA0075-8F27-4026-B6B4-9094BF34E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Watch：持续观察一个变量变化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8A0F91-10A8-4EFC-9145-9D913DBD3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91CBB1-F40B-436F-AA9B-5DADA0176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C85BE3-728C-4E0F-A7E7-572425A4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适合断点的地方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001518-0DFD-4226-98FC-C90E4BA6C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parseCommit 返回 false 前、push_back 前、文件打开后的第一行。</a:t>
            </a:r>
          </a:p>
        </p:txBody>
      </p:sp>
    </p:spTree>
    <p:extLst>
      <p:ext uri="{BB962C8B-B14F-4D97-AF65-F5344CB8AC3E}">
        <p14:creationId xmlns:p14="http://schemas.microsoft.com/office/powerpoint/2010/main" val="5213457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26CB04-FE43-41B8-A3FE-31C258A28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40F58C-3203-4876-B5BD-81853144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87F8E9-DEF7-405C-891B-AFFBDC759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9267D7-D27D-4437-AD4F-49FA0EE70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AF3B12-5AC4-4915-8A32-B9B30DA90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最小复现：把大问题缩成一条输入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F77A35-BDE4-49F6-8E5C-8CB2917F3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47C7F3-7EB1-46AE-A361-A3BEDFAE7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复制失败的那一行日志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C6F35D-5560-4516-872A-DC0C2B90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A9B4B9-E30A-46C3-B601-53945A17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写一个只有 parseCommit 的小 main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3A7803-391E-4B84-BECD-D325F5ED2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9B1FF3-7BDC-4A56-82BC-800FE1DAC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先让失败稳定，再修复逻辑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393E26-CB52-44C1-B7CF-B62D7942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7A89B3-A4CA-4F6F-93F6-15A266C8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56D18B-290C-4358-A477-28E147E49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调试的目标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A15ED5-F849-448B-8125-DA52F6601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不是“试到不报错”，而是找到能解释现象的最小原因。</a:t>
            </a:r>
          </a:p>
        </p:txBody>
      </p:sp>
    </p:spTree>
    <p:extLst>
      <p:ext uri="{BB962C8B-B14F-4D97-AF65-F5344CB8AC3E}">
        <p14:creationId xmlns:p14="http://schemas.microsoft.com/office/powerpoint/2010/main" val="93548802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E14656C-7566-4891-9AA2-EDE2B0622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7E912A-5D22-4443-9C68-549B424E2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4AC0E6-28D4-443C-B6EA-FB43CEEBE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8D3B6F-238F-4D29-9E15-C5BC7A269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CBD4EA-F1FD-400D-86CD-34F1E1E32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最小复现程序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A3C0E0-3EFE-4EE6-A557-03A9A77D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65B607-BE45-4276-BFC6-8D1A7D41B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F9B0D7-76D2-420D-9155-1C03D843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335D2A-E8A6-4DEB-AFEE-3DDDAADD9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7185FE-8E8F-47CB-9E39-BD3B4FE9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008E86-0763-4939-9E25-52E0D90AE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60BFF9-E5D3-4BF1-B8F1-D7F33CC92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576CB4-C1ED-4D49-BB2F-0420E818A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main() 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812E45-4CDF-444C-B9ED-B6658D8F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Commit c;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670FA2-BE71-4DD8-B610-C75665A0E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0EB20B-985F-4C01-987D-C270983AD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7EFE39-FF15-42A4-B13C-0A034AE31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F84EE6-9A20-4975-99C3-DA63548F7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C910C2-0EAF-461A-8815-6B78FA2C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39077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line =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22DC9F4-343F-4E6A-9053-035A72455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39077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"c003|c002"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C116ED-8E79-48E3-A323-7F5EB1CCD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526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8A2A7D-83EE-4311-BEF5-A67F96A5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FFDBEE-488F-4816-BF1A-B7C2E6441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AA859B-1667-4679-9D28-ADD14DF8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33032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parseCommit(line, c) &lt;&lt;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55BEE4-8106-45F6-800E-409270453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5345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F8426FD-ADBD-466F-B5E3-3F64F7AC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396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C3063F-D75D-4652-9074-780ADE5D6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B37ABB6-C910-4871-A953-1B26A9DC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D89DD1-3476-4518-89F9-AE485E775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C559853-613C-4625-998A-BA6A915DF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3769CE0-992E-4FCB-A88B-28CED1B75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缺少第二个 |，应输出 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输入只有一行，排除文件、路径、目录等干扰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修复后再回到完整项目验证</a:t>
            </a:r>
          </a:p>
        </p:txBody>
      </p:sp>
    </p:spTree>
    <p:extLst>
      <p:ext uri="{BB962C8B-B14F-4D97-AF65-F5344CB8AC3E}">
        <p14:creationId xmlns:p14="http://schemas.microsoft.com/office/powerpoint/2010/main" val="206608271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B37C16-8221-4881-88ED-90084769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D55B22-7979-4277-A443-DD2FBA3B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809602-5404-4C44-AFD5-AD89C8917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B2803C-A415-4D3C-9AC5-19376D6A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EA1F57-562F-464E-BE65-3D350DB3A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练习：实现 saveLog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15E7C7-B601-4AAC-BBA7-75729766C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49530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7F920-B212-4A2B-93EA-F48DF994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7EA87C-6815-4BEE-84C4-6F8A2739D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71650"/>
            <a:ext cx="442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任务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3FD3E1-65C7-4DF4-B12E-7E273606C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38375"/>
            <a:ext cx="442912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实现 saveLog(commits, path)，把 vector&lt;Commit&gt; 写成一行一条的文本。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86BA82-CE79-4E33-A508-82D84E570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4857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2AA05A-8998-4F13-BBB6-7F969FEA7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632246-8AD2-4DD7-AAF5-B6143679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71650"/>
            <a:ext cx="433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验收条件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7002A-1C5E-4161-B9C5-46E3ABDA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38375"/>
            <a:ext cx="43338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✓ 目录不存在时创建；打开失败时返回 false；每条记录含三个字段。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441419-4230-4AF5-9345-6D25777A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提示：可以先只实现“写”，再用下一页的 loadLog 验证。</a:t>
            </a:r>
          </a:p>
        </p:txBody>
      </p:sp>
    </p:spTree>
    <p:extLst>
      <p:ext uri="{BB962C8B-B14F-4D97-AF65-F5344CB8AC3E}">
        <p14:creationId xmlns:p14="http://schemas.microsoft.com/office/powerpoint/2010/main" val="110552040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8C144E-D83F-4B5D-8023-180F55AE0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8CA5C5-7245-4034-AEA3-B6B715D77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D87DBB-5B40-4737-BBD3-BC98AAF1B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141B82-9E8B-46F1-91CB-6C2AEAE2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B0AE8E-97A7-4924-A0C8-88219FF82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练习：识别坏日志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6A8489-F94C-416E-9B62-46874FFA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49530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6C7595-B01E-4A3C-BF26-8DEB3E3BF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0E430A-1E99-4F5C-83B7-06CB3B65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71650"/>
            <a:ext cx="442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任务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6CC87B-D295-4FBB-8F2B-590BCF4DC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38375"/>
            <a:ext cx="442912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给出三行日志，其中一行少了分隔符。加载时打印行号，并保留另外两条。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BE7D16-D762-4BA6-ABEC-73326BADE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4857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226E1B-421C-46DE-B7E8-A1F87CAF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139165-203F-4B69-B8FD-8BE31BB77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71650"/>
            <a:ext cx="433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验收条件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EEBA43-CDEC-4786-9E2B-C2522014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38375"/>
            <a:ext cx="43338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✓ 输出包含坏行号；返回 vector 长度为 2；程序不崩溃。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A761C3-669F-40DD-8BB1-ED1BDE85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提示：先写 parseCommit 单测，再接进 while(getline)。</a:t>
            </a:r>
          </a:p>
        </p:txBody>
      </p:sp>
    </p:spTree>
    <p:extLst>
      <p:ext uri="{BB962C8B-B14F-4D97-AF65-F5344CB8AC3E}">
        <p14:creationId xmlns:p14="http://schemas.microsoft.com/office/powerpoint/2010/main" val="130158027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C0E28C-8BA5-40AE-9A3D-1A818C931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21FA69-C0C1-4FC9-AFDB-610764F01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197A70-B1CD-4BD3-AE91-22B58619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340493-D35E-45E2-83A3-DDE8DCC17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42F06-6ADD-4EEF-B7D2-D72A1AB1E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本讲项目里程碑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D18FA2-5A7E-421D-AA3A-BB41935DD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20CFB0-A364-4144-B997-5F6D8881A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.minigit/log.txt 可被创建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77DB7B-0447-4E41-A416-3AE18BB4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353597-E673-4222-A130-29769E721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 可追加写入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ED62BD-D9A1-4DD1-B086-13B9DD198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67B725-6CAB-4E25-A6D1-44849AA7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再次运行时 log 能重新加载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613114-3E86-4D86-A634-CBF55F7B8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5DB0EB-CD7E-400E-A43F-7C218B236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坏行与路径错误有可读提示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5AE525-BFD1-40EF-B628-D6A8C97AC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B72779-9524-4D03-B89B-22B2695B6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D32A4E-A8D2-4177-8D45-3EA31824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你已经完成的转变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A7BB9E-6F0B-4CF6-AE91-3F6B894E9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程序不再只在一次运行中工作；它开始拥有自己的历史。</a:t>
            </a:r>
          </a:p>
        </p:txBody>
      </p:sp>
    </p:spTree>
    <p:extLst>
      <p:ext uri="{BB962C8B-B14F-4D97-AF65-F5344CB8AC3E}">
        <p14:creationId xmlns:p14="http://schemas.microsoft.com/office/powerpoint/2010/main" val="19646113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E2141E-72C4-4392-A050-F72884EA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136120-1505-4C88-90E2-E751AAC9C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BBCEAB-64FE-436C-B2AD-73B237465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ECF8C-C255-4516-9924-65886D5B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6F4F48-DA53-440A-A9AE-94382467F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本讲学习地图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439DAA-8393-4AD8-A68D-483DFB6A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D8B449-4E99-467D-B76A-540E1EB30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读：ifstream + getline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15A426-89FE-4F2C-B463-3181305A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A46BEE-237A-43D9-9C38-47CC179B1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写：ofstream + 文本格式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B7C235-F3C9-43D5-9FA9-2B6DCF326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C1C51A-1914-4398-A7E4-C9D92A6F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守：检查打开与读取失败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303F19-8F8D-462E-BAEF-5EE42D8AB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719B4D-DC38-4477-854A-CCB48C253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查：输出调试、断点、最小复现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5DA39E-582C-47C7-AC91-16649D37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C757E7-06E0-4A9D-B87F-F2F99AC0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4EB4D4-555E-4DDC-8DED-C0CA69DD2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完成后的能力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564012-0E17-4A12-ACC3-B0115825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你能写一个可重启的 commit log，并在失败时给出可行动的错误信息。</a:t>
            </a:r>
          </a:p>
        </p:txBody>
      </p:sp>
    </p:spTree>
    <p:extLst>
      <p:ext uri="{BB962C8B-B14F-4D97-AF65-F5344CB8AC3E}">
        <p14:creationId xmlns:p14="http://schemas.microsoft.com/office/powerpoint/2010/main" val="195556433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D9BA89-AE7C-45AB-96C1-2E24C1AD5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51E36C-2CA2-4165-800E-9C21A1CB0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E628DF-ED41-4726-90C4-8E161E4D1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BE6B81-BC3C-4FCF-AC78-46C9DDACD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2B87F9-7608-4307-BCFF-D26A5114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收尾：下一讲把代码组织成项目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9BEB80-1729-49A8-9012-C89512FE0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828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把这些能力带进下一讲的迷你 Git 项目。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9E9EF1-4FCD-40B4-9FF0-5DBB7C27D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03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7E540A-1337-4690-A0E2-A481D372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003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文件 I/O：把状态保存下来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20D2DC-3155-4FB8-8063-C7865855E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099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5D685C-A12F-47BF-A765-340BACB5F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6099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调试：用证据而非猜测定位问题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4BF28F-2DCE-4D74-ADA8-2B3C9C5F8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95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B52F48-C271-4BBD-9036-8DEBFAA59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2195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下一讲：拆分 Repository、Commit、Stage 模块，并写 README</a:t>
            </a:r>
          </a:p>
        </p:txBody>
      </p:sp>
    </p:spTree>
    <p:extLst>
      <p:ext uri="{BB962C8B-B14F-4D97-AF65-F5344CB8AC3E}">
        <p14:creationId xmlns:p14="http://schemas.microsoft.com/office/powerpoint/2010/main" val="4170235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59EA0C6-E0AF-45CA-8D8C-D590038B7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7EEBB2-ACD1-4500-BF80-AAEFF06C8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F1374D-48E9-4B63-B26B-C512A5ED6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E001BF-BAEE-4609-BA5E-20DA9A726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5FEA3D-EF25-479B-AB3E-FF2DEA85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先写一个文件：ofstream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25995F-CCA7-4AFE-B9E6-D20058AED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91643B-F03E-4133-B2B0-FD2D9863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555E1B-FF23-479C-94D6-38F4ECC3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96AA98-C1CA-4EC7-8BE8-88F7948B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B76255-6BA1-49C6-889A-F78F86478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A1339F-837C-4684-A651-D336F9402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568EB3-780B-448F-8364-D160607D5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FBD902-331E-47C1-A299-0F06CCD25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4500D0-B35F-4792-AF7B-F34FE14C3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B174CC-2DB9-4E1D-B8E9-432C75421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fstream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29AEAC-F4C5-4BDD-B1D5-6CA7ECE1A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C570A5-86F9-4AAE-A290-56BEF070A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2CFB68-945B-4B6D-BA0F-C52426318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DCD7BE-6C3A-448E-BD15-A9DA721C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&lt;iostream&gt;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8906D39-2275-42A5-99B3-79C6B129A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195EA0-E321-40DC-AEBB-0330AE4B0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A34900-917F-4ADE-9E55-F4B4B890C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main() {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E19111-3270-465F-B8BD-02A4CD41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30BD22-AD80-44F3-BFC7-7666AB29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35702D-F504-40AE-8AD9-B4DE2F634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39FB1A-29C0-4483-B31B-B3B4E906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8670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82F3A1-6B58-45BC-8FC7-ED3AAA996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out(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9E97EA-D285-405A-85E6-EC0660AF2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8670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"hello.txt"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AE4832-F4DB-4F4E-B216-E9261DEF0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EF16EE9-82E0-4D24-873C-A981F4614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out &lt;&lt;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AFDB71A-CFD4-48A9-92D0-DAD3E4A7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3105150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"first line\n"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1F47AD9-B3F2-4F92-B93C-712EC18C4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8E35568-13BE-40AA-BC15-275EBBB98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out &lt;&lt; 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C5A123F-BD8C-4EFA-80F5-839958AB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334327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"second line\n"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CADD7B0-FA7A-44B5-9688-89B69D409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33CB440-6622-49A1-9D52-2E04B923A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69F96C7-ABB9-4184-A64A-673C4BFD0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5814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20E8379-1B98-4090-B0C1-E51B6D270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5814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5A865A0-582D-4E41-AC11-59C9BF74C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58140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"done\n"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3DBB5BB-7518-438D-8847-EE087D1E7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DCB9EFA-90D8-4212-AD47-4C138818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29F964F-29F6-4B20-9266-7DA49CC5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3AA306E-88A8-4817-907C-3433A2DB8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3AA6656-05B6-466D-84BA-39F8A2D8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D76F969-D884-4520-9B68-8F5A1F43F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ofstream out(...)：尝试创建或截断文件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&lt;&lt; 与 cout 的写法一致，只是目的地变成文件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析构时会自动 close；也可显式 out.close()</a:t>
            </a:r>
          </a:p>
        </p:txBody>
      </p:sp>
    </p:spTree>
    <p:extLst>
      <p:ext uri="{BB962C8B-B14F-4D97-AF65-F5344CB8AC3E}">
        <p14:creationId xmlns:p14="http://schemas.microsoft.com/office/powerpoint/2010/main" val="7864987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14F02C-B4AC-4056-A67B-3FBE33F03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6DF980-93FB-4F03-8651-E8140E552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614966-6A14-4230-8DCD-4BB0B5A16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B817B0-A3DE-4127-B5B2-B7A583B2E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2BBD7A-C8DE-4F6D-B6A0-F119AEB0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写文件前，先决定“覆盖”还是“追加”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73189C-484B-494E-828A-2D5D238FF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CBF37C-6747-406C-A4C7-1D5170042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默认模式会覆盖原文件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F31550-6855-4C43-86D2-68875B0D8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1418F6-4F07-4EAE-A9BB-069C1A774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std::ios::app：在末尾追加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95F7DC-CE4F-4BC4-998D-53DF18BA5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78FA1D-54E2-4F40-AFF7-6A0218CB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不要把模式写死；它会改变数据语义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FC078A-56B0-47E2-9FB5-751FFFD68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68DC66-DD78-438E-AC2F-57E717CE5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EFC330-22BA-4148-9DC9-CFF16B11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一个危险的默认值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8A9F69-E62D-41AE-9F97-0C9B17EBF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日志应追加；保存“当前状态”才覆盖。写前先回答：旧内容还重要吗？</a:t>
            </a:r>
          </a:p>
        </p:txBody>
      </p:sp>
    </p:spTree>
    <p:extLst>
      <p:ext uri="{BB962C8B-B14F-4D97-AF65-F5344CB8AC3E}">
        <p14:creationId xmlns:p14="http://schemas.microsoft.com/office/powerpoint/2010/main" val="2792518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F0D34B5-F45C-4B4D-A698-F5C7CB215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0D34DE-4981-451A-9A1D-6922894F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3A065B-9B51-425F-B1A2-76B40134B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51FB52-8227-4B46-9F71-C27AAD420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D34ACA-3EE2-44A4-B09B-5FE09DDD5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追加 commit 日志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F8DF36-446B-496E-9C8C-49D8CC68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187B35-CCF2-4D2A-8B62-3BC8E8E77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A5AF5E-EF20-4140-9CFF-321A8D324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07A46B-1A66-49D6-984A-B1A93D2F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755B27-84D5-4F16-962D-08E7F096F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252842-08E6-47A6-935C-4DAE20602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EBDADD-B4F1-476A-9705-EF0B4CB7E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D728DA-130D-4A35-BF5E-32571F580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81D14D-580D-4D0A-83DA-697D2FC8A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381E0A-9613-4EA8-9056-5AA58B531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1914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log(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97D540-527A-4FD6-AE0D-F00AD496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191452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".minigit/log.txt"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90CCA6-BC9F-4FC5-9C1D-86C867D5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88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97435B-E9FA-4934-AD4E-FE1217538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819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953B4A-C78A-46F5-98A5-2CF4C1361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9655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::ios::app);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485181-18B7-42FC-ABB7-5072A1770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17E2D8-1946-4588-B259-ED48CF3E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(!log) {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A82415-B2D8-4276-B7C3-A6E66831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E4F7B0-E6C4-4156-B3D6-399B6789C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A4524E-5CE6-4B2D-BF13-1F6AB8481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15170C-6458-4A7E-BEC5-E143A9599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90775"/>
            <a:ext cx="184594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"cannot open log\n"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5F0508-40AB-4C1B-B871-30B76BD38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9FABB5-6994-4296-8275-CD28E0483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7546C1B-AE2E-4410-A99D-0F871040C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605245-94F5-4D21-9854-2CBBAD538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626C00A-74B8-47F1-AA29-5A02A15DF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44FCB1-DDB6-4986-9BB2-2B03AD7D1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CBEC85A-A329-4B3F-9B5C-7C0147A6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58FCB1-EEB5-4A81-BC80-CEC01188F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log &lt;&lt; 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0DAEEFD-132D-4CC5-B91F-5F079E7AA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105150"/>
            <a:ext cx="20402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"c001|init project\n"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BFBEC17-A259-4AF7-822B-0B8A3ED91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8041228-D495-4D18-8C19-52BFF6663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EEAF3BE-8771-4F93-95BE-E0CC5BECE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6B4D347-6231-418A-AE16-31153311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50060FA-FB9C-4152-9FDB-8C609DF28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std::ios::app 表示 append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if (!log) 检查打开是否成功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错误输出用 cerr，避免和正常输出混在一起</a:t>
            </a:r>
          </a:p>
        </p:txBody>
      </p:sp>
    </p:spTree>
    <p:extLst>
      <p:ext uri="{BB962C8B-B14F-4D97-AF65-F5344CB8AC3E}">
        <p14:creationId xmlns:p14="http://schemas.microsoft.com/office/powerpoint/2010/main" val="702641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65D7A6-0E5E-446F-B722-679BDD605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D790E6-7492-4501-8082-0131833B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E0C89D-038F-44F5-A711-66291D3C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BCD338-CA42-4396-BA06-5A02EA470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4E7E4E-13E1-400C-BE47-D693284D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路径不是字符串细节，而是输入的一部分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0A448D-5342-46F0-9263-7D832C2DD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B02EA5-182C-416A-93BA-8B79DB3AF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相对路径：相对于“当前工作目录”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543D98-EDBF-4E3A-A0D7-AE422BFDD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3FC1DD-F596-4CB6-B830-60017099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绝对路径：从根目录开始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2CED56-36F2-4507-A705-694E7955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DE2E2C-0AF3-4A7C-A74C-1E7FED456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5272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文件不存在、目录不存在、权限不足都会打开失败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CA4518-A613-4EE4-A542-1B8EB089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91064E-5562-493E-84B8-D54A7A1C3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68AC95-12C8-498C-8408-84E4C1DF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调试第一问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28170A-64E8-4DB0-9C26-CB2B4C709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程序到底在哪个目录运行？先打印路径，再猜原因。</a:t>
            </a:r>
          </a:p>
        </p:txBody>
      </p:sp>
    </p:spTree>
    <p:extLst>
      <p:ext uri="{BB962C8B-B14F-4D97-AF65-F5344CB8AC3E}">
        <p14:creationId xmlns:p14="http://schemas.microsoft.com/office/powerpoint/2010/main" val="18063910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27C85CF-4EFF-4E93-98E6-A9670D16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F46FD2-9CD5-4A8C-8F36-5FF3465FB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AB1DD-AE74-4E08-BB0A-15ADE708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E5D4CA-11D1-4342-A769-0C98A1E01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86E5D2-05B2-49A6-9C78-B6F1FC917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用 filesystem 看清当前目录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A3E77C-0B3A-49AD-BCC0-13EB05619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BE2309-757A-4FA9-B3D9-1FEA44714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63FEC4-D856-4A6B-B864-1B8CAE4A0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167F7C-8938-4FED-A6C0-826CC4AAE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F81136-B3F1-4A4D-BA2C-A722A48F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853686-96C3-4C42-871A-7F12B1CBC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520ED4-705C-4817-A1DE-7378AB8A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29B5FA-C3A0-4EC1-B91C-77AA154F0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7456F0-5BDB-4F28-AE1B-8224EC6AF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50993C-3490-4E8E-A5A5-C42E63F0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07D676-0860-4A3B-941B-B713997C4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25184F-E7B4-434E-B966-81EBF1784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F2FED8-DFF0-40BB-92AB-EC78BB9FE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272364-8268-4C69-B859-E60E10A91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&lt;iostream&gt;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C492F9-75E5-4122-B2FE-219CB13CA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195301-7409-490A-97F1-7F3B95850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B2B930-1B80-4AD2-93D3-8E1BDE32A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882570-E2A9-4B61-A006-47530FE3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FAF6FB7-4077-4FC3-880E-9CEB9CF7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2779BB-EBAE-4708-9D44-DBFC388E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817375-5191-4E3C-A73A-AE07F59C4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2628900"/>
            <a:ext cx="1943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::current_path() &lt;&lt;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2C3174-E51C-46E6-9EB4-5FD518FD6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9740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CEAE0A-3D37-4406-A9F0-5B4C1D2F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836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E5C239-D670-4E89-AC6F-1F42EFD2B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823918E-ECF9-4F14-8F72-A796B83E8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B1B4041-3C10-4FC2-ADC1-09E29114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7F380AC-FCFB-4BF8-99FC-3DAD56C83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46EF07-0983-4C4C-8DEC-5C8FDDD58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51715AE-A403-4141-9E52-139B58124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28670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::exists(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09AB0DD-B56F-4765-A26B-0CD09E8E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".minigit"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75539C0-73AC-4C32-A4E3-0512FB747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2585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 &lt;&lt; 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017EC44-05C1-492D-BC25-AAD0349F8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8360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B40B201-0DC9-4486-8D4D-6AE482478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698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EE11B65-33FB-4679-9EF9-278B66DBC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33CDB07-641C-4F23-BBEA-9496F2D8F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D187D40-04D6-4F99-BA14-3633AC253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6DCDCCF-B7B5-43C2-BC4E-EF27B5D80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current_path()：当前工作目录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exists(...)：路径是否存在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filesystem 是 C++17；编译用 -std=c++17</a:t>
            </a:r>
          </a:p>
        </p:txBody>
      </p:sp>
    </p:spTree>
    <p:extLst>
      <p:ext uri="{BB962C8B-B14F-4D97-AF65-F5344CB8AC3E}">
        <p14:creationId xmlns:p14="http://schemas.microsoft.com/office/powerpoint/2010/main" val="3498718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DE618C1-EAEC-42CA-B170-2051C4CC2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E3220C-E59E-44C3-BC83-0790883F7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文件 I/O 与调试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F46D58-F4AA-4FDA-A843-91BA4E36E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717A01-3D48-4572-A95A-F3F9A6555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4CE40C-12C8-4725-A379-E060675A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初始化 .minigit 目录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B769B5-3BFF-4992-B828-EBA90856A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8E7B89-0F12-4798-A2E5-84E3D7EBF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38633E-A1B7-4FF2-80C3-10304BA98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38C327-572E-42AD-BA9E-49F2D0AC3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95E6FD-EA65-4B6C-B33C-629658ED4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E5126B-6C7B-416A-B893-47570D1EB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85E18D-7AC8-4F08-9668-F7BD863E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namespace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1DBC84-2C7F-44C4-8D0D-A835425A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1914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fs =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9975CC-9615-4554-9EB9-482AD26AD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4B0FE5-537D-442A-808B-70BCB304B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CD5D89-8EF0-45AC-94AE-BD8D69A05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2151E4-3770-4FFD-BB1C-4174EF78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E99FFA-40FB-434E-9DA2-A1517AA29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fs::path meta =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02A0FB-A31E-466F-95FF-7FF980E7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".minigit"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F9FCA5-B975-49AD-97A2-35D2FBBA6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233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0C3CB1-BDAB-4F9B-A796-AF9A42C8A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941EDB-CAD7-45DB-AE9D-B04AFB196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(!fs::exists(meta)) {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C56B2E-DB5A-4614-B256-09E3B5618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30118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fs::create_directories(meta);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11E8A0-3002-4BFA-BF2A-2701D9DE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B2B884-CE50-4421-8829-51AA1D987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644A0E-21B6-440A-8861-7F584D754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9089A2-BBD2-4CC0-B388-A2808EBE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10515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4E5349-2B43-44ED-A0BB-8E779844D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10515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log(meta /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A0CABAD-458C-4919-B2C7-9370FAC8A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10515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"log.txt"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089478-8815-4733-9BA4-013B76F1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ED9B1E-D8D0-4F54-A683-0CC5F4589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880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E71C63-AA07-4FEB-804D-426F269F8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5345" y="310515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::ios::app);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3AD7745-3450-4D7F-AE8B-347A8AF29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781F26-E92F-468B-B085-21630EB3B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64015C9-CEA9-4B41-B0B4-C9A739CD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D0E6196-4400-4083-9587-776A66AC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fs::path 支持 / 拼接路径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避免手工写 / 或 \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目录创建失败也可能抛异常：下一页处理</a:t>
            </a:r>
          </a:p>
        </p:txBody>
      </p:sp>
    </p:spTree>
    <p:extLst>
      <p:ext uri="{BB962C8B-B14F-4D97-AF65-F5344CB8AC3E}">
        <p14:creationId xmlns:p14="http://schemas.microsoft.com/office/powerpoint/2010/main" val="3211514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2026-08-01T07:03:40.9960000Z</dcterms:created>
  <dcterms:modified xsi:type="dcterms:W3CDTF">2026-08-01T07:03:40.9960000Z</dcterms:modified>
</coreProperties>
</file>