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198eda1c4bc44d3" /><Relationship Type="http://schemas.openxmlformats.org/officeDocument/2006/relationships/extended-properties" Target="/docProps/app.xml" Id="Rf5eefd11d6ba44f8" /><Relationship Type="http://schemas.openxmlformats.org/officeDocument/2006/relationships/officeDocument" Target="/ppt/presentation.xml" Id="Rf4627e1ce781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d347c6c6a493b"/>
  </p:sldMasterIdLst>
  <p:notesMasterIdLst>
    <p:notesMasterId xmlns:r="http://schemas.openxmlformats.org/officeDocument/2006/relationships" r:id="Rb75ed8e4971641f9"/>
  </p:notesMasterIdLst>
  <p:sldIdLst>
    <p:sldId xmlns:r="http://schemas.openxmlformats.org/officeDocument/2006/relationships" id="256" r:id="R8272cd9decd74dc5"/>
    <p:sldId xmlns:r="http://schemas.openxmlformats.org/officeDocument/2006/relationships" id="257" r:id="R36901eea9998484c"/>
    <p:sldId xmlns:r="http://schemas.openxmlformats.org/officeDocument/2006/relationships" id="258" r:id="R40b2a560e6f74e53"/>
    <p:sldId xmlns:r="http://schemas.openxmlformats.org/officeDocument/2006/relationships" id="259" r:id="R7114eaab504d41e6"/>
    <p:sldId xmlns:r="http://schemas.openxmlformats.org/officeDocument/2006/relationships" id="260" r:id="Rfaad825912174cbd"/>
    <p:sldId xmlns:r="http://schemas.openxmlformats.org/officeDocument/2006/relationships" id="261" r:id="R219deec4e4b040c2"/>
    <p:sldId xmlns:r="http://schemas.openxmlformats.org/officeDocument/2006/relationships" id="262" r:id="R980e31d021c5435a"/>
    <p:sldId xmlns:r="http://schemas.openxmlformats.org/officeDocument/2006/relationships" id="263" r:id="Re03c3c3f3b644efa"/>
    <p:sldId xmlns:r="http://schemas.openxmlformats.org/officeDocument/2006/relationships" id="264" r:id="R721971a4c9774c70"/>
    <p:sldId xmlns:r="http://schemas.openxmlformats.org/officeDocument/2006/relationships" id="265" r:id="Rda3168c8b2b74259"/>
    <p:sldId xmlns:r="http://schemas.openxmlformats.org/officeDocument/2006/relationships" id="266" r:id="R7f3c2fe4acea481f"/>
    <p:sldId xmlns:r="http://schemas.openxmlformats.org/officeDocument/2006/relationships" id="267" r:id="R620071ed872248ca"/>
    <p:sldId xmlns:r="http://schemas.openxmlformats.org/officeDocument/2006/relationships" id="268" r:id="R873aecf491f9435b"/>
    <p:sldId xmlns:r="http://schemas.openxmlformats.org/officeDocument/2006/relationships" id="269" r:id="R933afce440a649fb"/>
    <p:sldId xmlns:r="http://schemas.openxmlformats.org/officeDocument/2006/relationships" id="270" r:id="Rc0391a63c6e64469"/>
    <p:sldId xmlns:r="http://schemas.openxmlformats.org/officeDocument/2006/relationships" id="271" r:id="R0afa20c4375d4a72"/>
    <p:sldId xmlns:r="http://schemas.openxmlformats.org/officeDocument/2006/relationships" id="272" r:id="Reaaf1adeac184efa"/>
    <p:sldId xmlns:r="http://schemas.openxmlformats.org/officeDocument/2006/relationships" id="273" r:id="Rf9971bfb0fe247e9"/>
    <p:sldId xmlns:r="http://schemas.openxmlformats.org/officeDocument/2006/relationships" id="274" r:id="R014c1192b3b74116"/>
    <p:sldId xmlns:r="http://schemas.openxmlformats.org/officeDocument/2006/relationships" id="275" r:id="R4783382dfe4e41fe"/>
    <p:sldId xmlns:r="http://schemas.openxmlformats.org/officeDocument/2006/relationships" id="276" r:id="R86f09eb023604eca"/>
    <p:sldId xmlns:r="http://schemas.openxmlformats.org/officeDocument/2006/relationships" id="277" r:id="R5f6f39f7de844b24"/>
    <p:sldId xmlns:r="http://schemas.openxmlformats.org/officeDocument/2006/relationships" id="278" r:id="Re6ec9243f4b84ec6"/>
    <p:sldId xmlns:r="http://schemas.openxmlformats.org/officeDocument/2006/relationships" id="279" r:id="Rb4c21c16e59f4659"/>
    <p:sldId xmlns:r="http://schemas.openxmlformats.org/officeDocument/2006/relationships" id="280" r:id="Rcbe539510837434d"/>
    <p:sldId xmlns:r="http://schemas.openxmlformats.org/officeDocument/2006/relationships" id="281" r:id="R5a968e893bc6495b"/>
    <p:sldId xmlns:r="http://schemas.openxmlformats.org/officeDocument/2006/relationships" id="282" r:id="Ra1d06fd364e64ce4"/>
    <p:sldId xmlns:r="http://schemas.openxmlformats.org/officeDocument/2006/relationships" id="283" r:id="Rabc93f05efe44d8f"/>
    <p:sldId xmlns:r="http://schemas.openxmlformats.org/officeDocument/2006/relationships" id="284" r:id="R6ca6f9d37afc4f18"/>
    <p:sldId xmlns:r="http://schemas.openxmlformats.org/officeDocument/2006/relationships" id="285" r:id="R9014f4359e9b4b9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82ca9d0b499413f" /><Relationship Type="http://schemas.openxmlformats.org/officeDocument/2006/relationships/slideMaster" Target="/ppt/slideMasters/slideMaster1.xml" Id="R599d347c6c6a493b" /><Relationship Type="http://schemas.openxmlformats.org/officeDocument/2006/relationships/notesMaster" Target="/ppt/notesMasters/notesMaster1.xml" Id="Rb75ed8e4971641f9" /><Relationship Type="http://schemas.openxmlformats.org/officeDocument/2006/relationships/presProps" Target="/ppt/presProps.xml" Id="R0414cc2c5d7b4107" /><Relationship Type="http://schemas.openxmlformats.org/officeDocument/2006/relationships/tableStyles" Target="/ppt/tableStyles.xml" Id="Re95c5c8cae4640b2" /><Relationship Type="http://schemas.openxmlformats.org/officeDocument/2006/relationships/slide" Target="/ppt/slides/slide1.xml" Id="R8272cd9decd74dc5" /><Relationship Type="http://schemas.openxmlformats.org/officeDocument/2006/relationships/slide" Target="/ppt/slides/slide2.xml" Id="R36901eea9998484c" /><Relationship Type="http://schemas.openxmlformats.org/officeDocument/2006/relationships/slide" Target="/ppt/slides/slide3.xml" Id="R40b2a560e6f74e53" /><Relationship Type="http://schemas.openxmlformats.org/officeDocument/2006/relationships/slide" Target="/ppt/slides/slide4.xml" Id="R7114eaab504d41e6" /><Relationship Type="http://schemas.openxmlformats.org/officeDocument/2006/relationships/slide" Target="/ppt/slides/slide5.xml" Id="Rfaad825912174cbd" /><Relationship Type="http://schemas.openxmlformats.org/officeDocument/2006/relationships/slide" Target="/ppt/slides/slide6.xml" Id="R219deec4e4b040c2" /><Relationship Type="http://schemas.openxmlformats.org/officeDocument/2006/relationships/slide" Target="/ppt/slides/slide7.xml" Id="R980e31d021c5435a" /><Relationship Type="http://schemas.openxmlformats.org/officeDocument/2006/relationships/slide" Target="/ppt/slides/slide8.xml" Id="Re03c3c3f3b644efa" /><Relationship Type="http://schemas.openxmlformats.org/officeDocument/2006/relationships/slide" Target="/ppt/slides/slide9.xml" Id="R721971a4c9774c70" /><Relationship Type="http://schemas.openxmlformats.org/officeDocument/2006/relationships/slide" Target="/ppt/slides/slide10.xml" Id="Rda3168c8b2b74259" /><Relationship Type="http://schemas.openxmlformats.org/officeDocument/2006/relationships/slide" Target="/ppt/slides/slide11.xml" Id="R7f3c2fe4acea481f" /><Relationship Type="http://schemas.openxmlformats.org/officeDocument/2006/relationships/slide" Target="/ppt/slides/slide12.xml" Id="R620071ed872248ca" /><Relationship Type="http://schemas.openxmlformats.org/officeDocument/2006/relationships/slide" Target="/ppt/slides/slide13.xml" Id="R873aecf491f9435b" /><Relationship Type="http://schemas.openxmlformats.org/officeDocument/2006/relationships/slide" Target="/ppt/slides/slide14.xml" Id="R933afce440a649fb" /><Relationship Type="http://schemas.openxmlformats.org/officeDocument/2006/relationships/slide" Target="/ppt/slides/slide15.xml" Id="Rc0391a63c6e64469" /><Relationship Type="http://schemas.openxmlformats.org/officeDocument/2006/relationships/slide" Target="/ppt/slides/slide16.xml" Id="R0afa20c4375d4a72" /><Relationship Type="http://schemas.openxmlformats.org/officeDocument/2006/relationships/slide" Target="/ppt/slides/slide17.xml" Id="Reaaf1adeac184efa" /><Relationship Type="http://schemas.openxmlformats.org/officeDocument/2006/relationships/slide" Target="/ppt/slides/slide18.xml" Id="Rf9971bfb0fe247e9" /><Relationship Type="http://schemas.openxmlformats.org/officeDocument/2006/relationships/slide" Target="/ppt/slides/slide19.xml" Id="R014c1192b3b74116" /><Relationship Type="http://schemas.openxmlformats.org/officeDocument/2006/relationships/slide" Target="/ppt/slides/slide20.xml" Id="R4783382dfe4e41fe" /><Relationship Type="http://schemas.openxmlformats.org/officeDocument/2006/relationships/slide" Target="/ppt/slides/slide21.xml" Id="R86f09eb023604eca" /><Relationship Type="http://schemas.openxmlformats.org/officeDocument/2006/relationships/slide" Target="/ppt/slides/slide22.xml" Id="R5f6f39f7de844b24" /><Relationship Type="http://schemas.openxmlformats.org/officeDocument/2006/relationships/slide" Target="/ppt/slides/slide23.xml" Id="Re6ec9243f4b84ec6" /><Relationship Type="http://schemas.openxmlformats.org/officeDocument/2006/relationships/slide" Target="/ppt/slides/slide24.xml" Id="Rb4c21c16e59f4659" /><Relationship Type="http://schemas.openxmlformats.org/officeDocument/2006/relationships/slide" Target="/ppt/slides/slide25.xml" Id="Rcbe539510837434d" /><Relationship Type="http://schemas.openxmlformats.org/officeDocument/2006/relationships/slide" Target="/ppt/slides/slide26.xml" Id="R5a968e893bc6495b" /><Relationship Type="http://schemas.openxmlformats.org/officeDocument/2006/relationships/slide" Target="/ppt/slides/slide27.xml" Id="Ra1d06fd364e64ce4" /><Relationship Type="http://schemas.openxmlformats.org/officeDocument/2006/relationships/slide" Target="/ppt/slides/slide28.xml" Id="Rabc93f05efe44d8f" /><Relationship Type="http://schemas.openxmlformats.org/officeDocument/2006/relationships/slide" Target="/ppt/slides/slide29.xml" Id="R6ca6f9d37afc4f18" /><Relationship Type="http://schemas.openxmlformats.org/officeDocument/2006/relationships/slide" Target="/ppt/slides/slide30.xml" Id="R9014f4359e9b4b9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02405c23fd4466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776f7eb3eb34bdb" /><Relationship Type="http://schemas.openxmlformats.org/officeDocument/2006/relationships/notesMaster" Target="/ppt/notesMasters/notesMaster1.xml" Id="R8c7f084fba8441c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5b00bf1ffeb4689" /><Relationship Type="http://schemas.openxmlformats.org/officeDocument/2006/relationships/notesMaster" Target="/ppt/notesMasters/notesMaster1.xml" Id="R49e44797c7ef400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d86670c250c446a" /><Relationship Type="http://schemas.openxmlformats.org/officeDocument/2006/relationships/notesMaster" Target="/ppt/notesMasters/notesMaster1.xml" Id="Rcc9b4a41b8e6442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cce4677e9ee4401" /><Relationship Type="http://schemas.openxmlformats.org/officeDocument/2006/relationships/notesMaster" Target="/ppt/notesMasters/notesMaster1.xml" Id="Rf16cd82b63ce4b5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9fb5de30aad447a" /><Relationship Type="http://schemas.openxmlformats.org/officeDocument/2006/relationships/notesMaster" Target="/ppt/notesMasters/notesMaster1.xml" Id="R76e39eb98c264ca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bae64a26c964eb7" /><Relationship Type="http://schemas.openxmlformats.org/officeDocument/2006/relationships/notesMaster" Target="/ppt/notesMasters/notesMaster1.xml" Id="R276d17eae4c4462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9c702b5bb884e3b" /><Relationship Type="http://schemas.openxmlformats.org/officeDocument/2006/relationships/notesMaster" Target="/ppt/notesMasters/notesMaster1.xml" Id="R29e8b3eafe9745d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afee47a4b554663" /><Relationship Type="http://schemas.openxmlformats.org/officeDocument/2006/relationships/notesMaster" Target="/ppt/notesMasters/notesMaster1.xml" Id="Rec06a3a51c64440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ef658c020b74cbd" /><Relationship Type="http://schemas.openxmlformats.org/officeDocument/2006/relationships/notesMaster" Target="/ppt/notesMasters/notesMaster1.xml" Id="Re57c4447bb314db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850d346722d4853" /><Relationship Type="http://schemas.openxmlformats.org/officeDocument/2006/relationships/notesMaster" Target="/ppt/notesMasters/notesMaster1.xml" Id="R1f78b7debe1542d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c2757d326584905" /><Relationship Type="http://schemas.openxmlformats.org/officeDocument/2006/relationships/notesMaster" Target="/ppt/notesMasters/notesMaster1.xml" Id="R6ab9c2a757e045f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81a48505fee41fb" /><Relationship Type="http://schemas.openxmlformats.org/officeDocument/2006/relationships/notesMaster" Target="/ppt/notesMasters/notesMaster1.xml" Id="R8abc7f5dbf27469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25c332124e84e7a" /><Relationship Type="http://schemas.openxmlformats.org/officeDocument/2006/relationships/notesMaster" Target="/ppt/notesMasters/notesMaster1.xml" Id="R9a2c24faf21d487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109cac06cf5498c" /><Relationship Type="http://schemas.openxmlformats.org/officeDocument/2006/relationships/notesMaster" Target="/ppt/notesMasters/notesMaster1.xml" Id="R194d9a69da1f4b7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197aaf97c1041a7" /><Relationship Type="http://schemas.openxmlformats.org/officeDocument/2006/relationships/notesMaster" Target="/ppt/notesMasters/notesMaster1.xml" Id="Rfad4ec577b3c43a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3376b9c521b4e73" /><Relationship Type="http://schemas.openxmlformats.org/officeDocument/2006/relationships/notesMaster" Target="/ppt/notesMasters/notesMaster1.xml" Id="Ra8d273224c4c478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f83204c8f414f1e" /><Relationship Type="http://schemas.openxmlformats.org/officeDocument/2006/relationships/notesMaster" Target="/ppt/notesMasters/notesMaster1.xml" Id="R6b78d8a9de5943bb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109b8d0cf3b74330" /><Relationship Type="http://schemas.openxmlformats.org/officeDocument/2006/relationships/notesMaster" Target="/ppt/notesMasters/notesMaster1.xml" Id="R7a8bbe80f4cc47a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494a9c509f744cf" /><Relationship Type="http://schemas.openxmlformats.org/officeDocument/2006/relationships/notesMaster" Target="/ppt/notesMasters/notesMaster1.xml" Id="R32e519cbd16b489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441621b9db894c12" /><Relationship Type="http://schemas.openxmlformats.org/officeDocument/2006/relationships/notesMaster" Target="/ppt/notesMasters/notesMaster1.xml" Id="R5b9a5a1a13d9464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994ac250af994274" /><Relationship Type="http://schemas.openxmlformats.org/officeDocument/2006/relationships/notesMaster" Target="/ppt/notesMasters/notesMaster1.xml" Id="R61f9dcabee21477d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28aa2f5ec4884c14" /><Relationship Type="http://schemas.openxmlformats.org/officeDocument/2006/relationships/notesMaster" Target="/ppt/notesMasters/notesMaster1.xml" Id="Rc8f8e5b064d448a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63f95dc2d064e8a" /><Relationship Type="http://schemas.openxmlformats.org/officeDocument/2006/relationships/notesMaster" Target="/ppt/notesMasters/notesMaster1.xml" Id="Rcdf1a1a9d9a2472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3247ff47a03b44f8" /><Relationship Type="http://schemas.openxmlformats.org/officeDocument/2006/relationships/notesMaster" Target="/ppt/notesMasters/notesMaster1.xml" Id="Rcaa1c160801b4e0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47be47f028843ff" /><Relationship Type="http://schemas.openxmlformats.org/officeDocument/2006/relationships/notesMaster" Target="/ppt/notesMasters/notesMaster1.xml" Id="R77606940d291484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55a857f295249fa" /><Relationship Type="http://schemas.openxmlformats.org/officeDocument/2006/relationships/notesMaster" Target="/ppt/notesMasters/notesMaster1.xml" Id="Rf681131cb501495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e949ed45ebf4076" /><Relationship Type="http://schemas.openxmlformats.org/officeDocument/2006/relationships/notesMaster" Target="/ppt/notesMasters/notesMaster1.xml" Id="R6facbbc3774841e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b5b68ac8c644290" /><Relationship Type="http://schemas.openxmlformats.org/officeDocument/2006/relationships/notesMaster" Target="/ppt/notesMasters/notesMaster1.xml" Id="Rd69e3ce3bc47436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9cd57699b57491c" /><Relationship Type="http://schemas.openxmlformats.org/officeDocument/2006/relationships/notesMaster" Target="/ppt/notesMasters/notesMaster1.xml" Id="R12576171105940d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1fafd1747294bb6" /><Relationship Type="http://schemas.openxmlformats.org/officeDocument/2006/relationships/notesMaster" Target="/ppt/notesMasters/notesMaster1.xml" Id="R308222f6995d482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68a9a4b64409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345e57581134b43" /><Relationship Type="http://schemas.openxmlformats.org/officeDocument/2006/relationships/slideLayout" Target="/ppt/slideLayouts/slideLayout1.xml" Id="Rfd0f1743f48f447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f1743f48f447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0c8966c74f9b" /><Relationship Type="http://schemas.openxmlformats.org/officeDocument/2006/relationships/notesSlide" Target="/ppt/notesSlides/notesSlide1.xml" Id="Rfe541eb94fea4a0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1dbe003554225" /><Relationship Type="http://schemas.openxmlformats.org/officeDocument/2006/relationships/notesSlide" Target="/ppt/notesSlides/notesSlide10.xml" Id="R26a78ad364474c1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bea339904e14" /><Relationship Type="http://schemas.openxmlformats.org/officeDocument/2006/relationships/notesSlide" Target="/ppt/notesSlides/notesSlide11.xml" Id="Re9ca36ce06c040e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b862cc314a59" /><Relationship Type="http://schemas.openxmlformats.org/officeDocument/2006/relationships/notesSlide" Target="/ppt/notesSlides/notesSlide12.xml" Id="R3b91c0b27d00411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766350a84a58" /><Relationship Type="http://schemas.openxmlformats.org/officeDocument/2006/relationships/notesSlide" Target="/ppt/notesSlides/notesSlide13.xml" Id="R9a8f0c05f6e74b4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f0b170a2413c" /><Relationship Type="http://schemas.openxmlformats.org/officeDocument/2006/relationships/notesSlide" Target="/ppt/notesSlides/notesSlide14.xml" Id="R017490788c594ef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9a06a855d4aa1" /><Relationship Type="http://schemas.openxmlformats.org/officeDocument/2006/relationships/notesSlide" Target="/ppt/notesSlides/notesSlide15.xml" Id="Rf4ed693b0aa54a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1caaabce42c9" /><Relationship Type="http://schemas.openxmlformats.org/officeDocument/2006/relationships/notesSlide" Target="/ppt/notesSlides/notesSlide16.xml" Id="Re18c6dc14a3a483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395063394e4f" /><Relationship Type="http://schemas.openxmlformats.org/officeDocument/2006/relationships/notesSlide" Target="/ppt/notesSlides/notesSlide17.xml" Id="Re8c024ce150243e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31aea93c4def" /><Relationship Type="http://schemas.openxmlformats.org/officeDocument/2006/relationships/notesSlide" Target="/ppt/notesSlides/notesSlide18.xml" Id="Rb7a88e985b28489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2ca7cb7348d6" /><Relationship Type="http://schemas.openxmlformats.org/officeDocument/2006/relationships/notesSlide" Target="/ppt/notesSlides/notesSlide19.xml" Id="R84e3f08f2e11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b33cd304e4b6c" /><Relationship Type="http://schemas.openxmlformats.org/officeDocument/2006/relationships/notesSlide" Target="/ppt/notesSlides/notesSlide2.xml" Id="R2cdb318a5f074c4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a33cda7e4ecd" /><Relationship Type="http://schemas.openxmlformats.org/officeDocument/2006/relationships/notesSlide" Target="/ppt/notesSlides/notesSlide20.xml" Id="R8bdfefeb18194b2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72ed1f3e4c98" /><Relationship Type="http://schemas.openxmlformats.org/officeDocument/2006/relationships/notesSlide" Target="/ppt/notesSlides/notesSlide21.xml" Id="Rde611dfc986d483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fa00385e4b7e" /><Relationship Type="http://schemas.openxmlformats.org/officeDocument/2006/relationships/notesSlide" Target="/ppt/notesSlides/notesSlide22.xml" Id="R390ba2a660a34a0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e7a03a9c4400" /><Relationship Type="http://schemas.openxmlformats.org/officeDocument/2006/relationships/notesSlide" Target="/ppt/notesSlides/notesSlide23.xml" Id="R35ec650838f6459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38308f2b4041" /><Relationship Type="http://schemas.openxmlformats.org/officeDocument/2006/relationships/notesSlide" Target="/ppt/notesSlides/notesSlide24.xml" Id="R4a2f40285bb745c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808bbebf4a37" /><Relationship Type="http://schemas.openxmlformats.org/officeDocument/2006/relationships/notesSlide" Target="/ppt/notesSlides/notesSlide25.xml" Id="R8883db0af94b44e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dd96d3b94d62" /><Relationship Type="http://schemas.openxmlformats.org/officeDocument/2006/relationships/notesSlide" Target="/ppt/notesSlides/notesSlide26.xml" Id="R75464105c91c4d8a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01b827f634ac2" /><Relationship Type="http://schemas.openxmlformats.org/officeDocument/2006/relationships/notesSlide" Target="/ppt/notesSlides/notesSlide27.xml" Id="R43986063ee2147c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152315074750" /><Relationship Type="http://schemas.openxmlformats.org/officeDocument/2006/relationships/notesSlide" Target="/ppt/notesSlides/notesSlide28.xml" Id="R9e76bdeaf0d64727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e4a5490740d8" /><Relationship Type="http://schemas.openxmlformats.org/officeDocument/2006/relationships/notesSlide" Target="/ppt/notesSlides/notesSlide29.xml" Id="R5b9b9fb77e41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26462828241e6" /><Relationship Type="http://schemas.openxmlformats.org/officeDocument/2006/relationships/notesSlide" Target="/ppt/notesSlides/notesSlide3.xml" Id="Ra16d4da33dff4a36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2ad5cf2d149b5" /><Relationship Type="http://schemas.openxmlformats.org/officeDocument/2006/relationships/notesSlide" Target="/ppt/notesSlides/notesSlide30.xml" Id="Rdcc94d81f5ac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c234aa734cd6" /><Relationship Type="http://schemas.openxmlformats.org/officeDocument/2006/relationships/notesSlide" Target="/ppt/notesSlides/notesSlide4.xml" Id="Re50ab5c15b36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3dc0108c4bf0" /><Relationship Type="http://schemas.openxmlformats.org/officeDocument/2006/relationships/notesSlide" Target="/ppt/notesSlides/notesSlide5.xml" Id="Rb89fdf332e2f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c2ccc95c4af0" /><Relationship Type="http://schemas.openxmlformats.org/officeDocument/2006/relationships/notesSlide" Target="/ppt/notesSlides/notesSlide6.xml" Id="R704e04f4335a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984a7e2640ae" /><Relationship Type="http://schemas.openxmlformats.org/officeDocument/2006/relationships/notesSlide" Target="/ppt/notesSlides/notesSlide7.xml" Id="R9a1da29db29f42a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bc6e27904842" /><Relationship Type="http://schemas.openxmlformats.org/officeDocument/2006/relationships/notesSlide" Target="/ppt/notesSlides/notesSlide8.xml" Id="R48c2e730f9674d4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3fd805a8437c" /><Relationship Type="http://schemas.openxmlformats.org/officeDocument/2006/relationships/notesSlide" Target="/ppt/notesSlides/notesSlide9.xml" Id="R94616307afe649f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A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E5463F-3A7D-42C0-BE0B-4E4248AC8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E57F8E-2067-49A0-B253-ACF8D86A4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048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2E0B8"/>
                </a:solidFill>
              </a:defRPr>
            </a:pPr>
            <a:r>
              <a:rPr sz="1350" b="1">
                <a:solidFill>
                  <a:srgbClr val="72E0B8"/>
                </a:solidFill>
              </a:rPr>
              <a:t>第 3 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968F87-E8AE-4D81-A2CE-656AB3B5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504950"/>
            <a:ext cx="8572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类与对象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3FF9E5-0E01-4E9B-9852-FE4B71157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09875"/>
            <a:ext cx="752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C9D6E2"/>
                </a:solidFill>
              </a:defRPr>
            </a:pPr>
            <a:r>
              <a:rPr sz="2100" b="0">
                <a:solidFill>
                  <a:srgbClr val="C9D6E2"/>
                </a:solidFill>
              </a:rPr>
              <a:t>把“数据”和“能做的事”放在一起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665C01-708A-4795-83D7-D4999673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29100"/>
            <a:ext cx="7429500" cy="904875"/>
          </a:xfrm>
          <a:prstGeom xmlns:a="http://schemas.openxmlformats.org/drawingml/2006/main" prst="roundRect">
            <a:avLst>
              <a:gd name="adj" fmla="val 16842"/>
            </a:avLst>
          </a:prstGeom>
          <a:solidFill xmlns:a="http://schemas.openxmlformats.org/drawingml/2006/main">
            <a:srgbClr val="1F4E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8228E7-6CF6-4535-94BE-71A1AC744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4448175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今天的目标：用 Commit 与 Stage 建立迷你 Git 的第一批模型。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E05CCC-78B7-448F-8148-25F2FA000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2293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FB3C8"/>
                </a:solidFill>
              </a:defRPr>
            </a:pPr>
            <a:r>
              <a:rPr sz="1050" b="0">
                <a:solidFill>
                  <a:srgbClr val="9FB3C8"/>
                </a:solidFill>
              </a:rPr>
              <a:t>暑期技术实践培训 · 90 分钟课堂</a:t>
            </a:r>
          </a:p>
        </p:txBody>
      </p:sp>
    </p:spTree>
    <p:extLst>
      <p:ext uri="{BB962C8B-B14F-4D97-AF65-F5344CB8AC3E}">
        <p14:creationId xmlns:p14="http://schemas.microsoft.com/office/powerpoint/2010/main" val="121463271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126E7F0-2F51-49CE-9633-DF061E0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0D73B7-9D01-46AA-885C-84062FF1F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113335-8E16-43E1-BE9F-41F7B32B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public：类对外承诺的使用方式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CFC887-27DF-40F3-B9B3-6A78A2377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先让对象可用，再逐步封装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DB6770-9D21-4DC5-95F4-206E6D37C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48253F-D451-484B-A004-FB8F686B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10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84C9C3-7850-4A8B-B01B-EE582DD17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24D029-8768-4825-A095-FC1E7922D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61B74D-2F89-4D26-AC16-22B57B159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4DA21C-C5AF-4A01-B5D7-46576C2CB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E010F7-DF48-4BFF-BDA6-B4F073DFE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4C47E5-A098-4489-B480-68ADD9EE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6F02F7-4BA7-46FF-8AB6-F920C6F2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push_back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F24DCC-6AF7-413A-A691-D8F4DD910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AC2976-21CB-43E0-B696-DE8A887A8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41AE83-3520-4B37-9D28-DF9B850CB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47E22E-2166-4F09-AF05-D42990B64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E91644-4C46-42B1-9412-57F89CEE9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"main.cpp"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597569-308F-4AC8-9DE6-CAE721434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4992ED-41D3-4B9D-A98C-1299A7058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6AF497-8971-4950-8340-3E7D71515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39BBAF-36F2-419C-953F-B166E6518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public 后的成员从外部可见。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3D1168-D243-435A-BA9E-B058D19A3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43A795E-6D91-44BA-9B62-E85665046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add 把一个文件放入暂存区。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520F2E-109E-45DC-9ECE-B86B44EF2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79F4210-FC56-451E-91CD-71AD19F15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这里需要 #include &lt;vector&gt; 和 #include &lt;string&gt;。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87D796-263A-4D77-A8DD-CD81F2F20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20977C-56F4-4D53-9B9D-03CDFA20B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01689463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5A5C3F-3C0E-4428-A537-7DAC0FD95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71A119-15C2-4202-81A6-D9C05D630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1746A9-F192-47E9-A54A-8C36C7D20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private：不让外部随意破坏状态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226514-8D3B-4DE5-8283-F9CF60952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把规则关在类里面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F1F24D-C554-40FC-83F3-A5B5D2EF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6F8E8E-9040-4F80-9BAD-0B3DBFB65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11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011E7D-A321-4404-B2C9-14736DA61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1EB40F-B823-41E0-A9C1-AC50453C6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957D77-56DF-4BF9-AB04-4CB1D2B3D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private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676819-EA52-4DDA-8DC6-5C129DF60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8291AB-9123-4C5D-A6E7-FE37E30F4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75D52C-BB96-4E86-AC94-5F9BE2435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D7A1DA-06BE-4978-929C-B800CA746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2F6BFB-8E3B-4042-812F-BD01ABB1E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push_back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938ECC-F249-4F6C-83C4-7F9422FC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4B0131-9F93-4F63-BFD0-532803307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16129E-47B9-4370-84C3-66636A5AC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3C3536-08C6-42A3-83AC-0411D96BD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stage.files.push_back("x"); // 编译错误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74F574-E138-4AFB-9BF6-B3DB96875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24EB25-CF31-4737-8AAA-69E34C62A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F13025-E70F-4130-AE65-48D3EA12D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5B4328-047C-4155-A023-51C153FA2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private 成员只能在类内部使用。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049D60-B9A3-4A38-B5AB-9B579AF82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C76B5F-D66F-4393-B2A4-E6E537664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外部必须通过 public 的 add。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94372CB-4DAC-4D28-938E-8DE8AD584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0E9A7A-AA4C-4EB6-A0CF-E6E5DDF87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好处：以后可在 add 中防止重复文件。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C268A7-EFF2-4177-B4E0-89FA90872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D03EEFC-3C42-46B7-A242-5E86217B4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4795843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7E7026-E141-42DB-91CE-CD94BC56A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2EFDC8-9B5F-4385-8789-B43CCC22B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27754C-A6D5-4864-923C-3A6EB86F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封装不是“故意藏起来”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4C2ACA-E794-4CEB-8D5D-7C0F838BB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它是给变化留一个门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7B28C5-D70A-409B-90BE-5CDEE907F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026889-4468-4F79-81AA-350590961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12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FC5D08-ECA0-4E75-AB49-ED06A27F3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A94714-86D9-4873-9815-164740B5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61A8E7-282B-43D9-B8EC-8B23F24C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直接暴露数据的风险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56B718-8534-4BDD-9E93-AFA1CBAAD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封装后的收益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26A6A8-61BE-431D-8075-1C920B328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谁都能塞入空文件名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3D3A15-95FC-47FE-83DA-789EB301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谁都能重复添加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325B02-BF46-487C-B099-98554A4E5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规则散在各处，难以维护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370A51-2BBD-4F37-B984-C8F00E794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所有添加都经过 add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01AB84-6032-44E8-BB8B-DDE7A0480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规则只写在一个地方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83C447-2054-49CA-840A-B840D340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类的使用者更简单</a:t>
            </a:r>
          </a:p>
        </p:txBody>
      </p:sp>
    </p:spTree>
    <p:extLst>
      <p:ext uri="{BB962C8B-B14F-4D97-AF65-F5344CB8AC3E}">
        <p14:creationId xmlns:p14="http://schemas.microsoft.com/office/powerpoint/2010/main" val="16073711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000C10A-8865-4F4F-BF37-A446FA41F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7BD9AA-F436-468A-B6CC-0DA4DE668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411A21-7FAE-4C9A-A351-7FB15B1F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构造函数：对象出生时就准备好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98B950-0B0A-463C-BABB-E69F57FEA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构造函数名与类名相同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D9FC3C-F270-4B23-BEAE-80D19E00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D7EF43-7E0F-4588-A153-DBB0E8001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13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34BD1D-0142-4B66-A344-C0E3AADF1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FFE212-6346-4797-8B4F-C863212D6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1D4734-4A0D-41E0-8314-F8C31186F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ED68AE-0744-4F65-82DE-176FE329C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A1280B-6098-45E3-BB10-BC3CA2207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9653C5-F64D-4A90-86A8-8EB818F65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DE778A-C2CB-4105-8904-0732876A4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51A95E-E080-450A-A918-951023D0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09FD26-E88D-4A7F-BFFE-7DB3B4E60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59F0E0-8D96-4C79-AF6E-B6BEB510D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60757E-299A-43D1-A5A2-B110E27FB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48CD76-AB2E-4696-8130-29F0B993B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247722-9B06-4DEF-BE5D-5D6054FD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first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"c001"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"first snapshot"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996DF7-7B1A-4305-901F-B8A67534C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471516-192E-4621-8D6E-C55F5B6B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AB0EF05-C69C-41A7-9B86-4B7B0CE69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D974BF2-A952-471F-ACCB-46DCED912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创建对象时自动调用构造函数。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F21590-A78F-44EA-B5C1-1B72E52BD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E6DA7BD-102E-49C6-A5EB-5A96DC4D0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commitId 与 id 名字不同，避免混淆。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F547EC-05A1-4E46-B2D1-7D782564B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00A1EB3-1520-4466-8BD5-7DD76EE8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对象创建后已经处于可用状态。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98BFD7-9E59-4E34-96FE-67B76D4E4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A7A2505-BADF-44BC-A606-13A9C2427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53917294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B669A0-6252-4005-B793-B012BC6A2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4EEF9C-250A-4985-AC0A-25A8ADAED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A477AE-7946-4885-875A-9AB811B6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初始化列表：更直接地初始化成员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DD35C5-6F68-4A2E-B4A3-9C56F2C46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这是 C++ 常见写法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A417FB-79F5-455E-9D78-1D3FB517A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6C71DA-5828-433D-8501-C6F4CA8C6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14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70AC89-BD26-48DE-B5A9-B9456313E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25AB2C-7E42-471F-B5C3-175662A6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C4C743-89F7-4D42-B22D-C0AD48A8B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9A5E41-A9A0-4140-B710-38473C794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330FC7-CDFD-4B52-A291-D73B6094E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697D20-6C40-4F0A-967D-631FBE17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4665D2-2BD4-4F7A-83DE-6F10F6517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BB56F6-1B14-47DF-8A09-F6D627E48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A9CD72-9901-44D3-9D50-0A48170E6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658894-8FFB-40DC-82FE-8AB157797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72519A-FD9E-48EB-B74F-808827ABE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87C1FE-E7DC-4618-A6A8-47DB55B7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8FEAF0-1C93-403D-9FE2-C0DC5AE7A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8B3BDD-B9BC-4F7D-AF46-1A3C8CCC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冒号后面是成员初始化列表。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D2F52B-9621-4847-821E-489CCD70B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32ABC8-4B5E-4A4B-977F-A661819A0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const string&amp; 避免复制，也承诺不修改参数。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62A557-8B9F-4D7C-9494-D9F220044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3694295-DEE1-42C7-93FC-15B5EC07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初学阶段先读懂含义；写法可逐步熟练。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914008A-1861-45C4-B956-2DA91C98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A99687E-F5F8-4CE8-9F95-B07C3CDBF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33246320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206BF11-3A3B-42A6-ADFD-F3331623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7D78E7-13ED-4733-9959-ED4C78E77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21F4EE-D0F5-43E7-BA81-E9311697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常见错误：把构造函数写成普通函数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A19FF5-FAC7-44ED-A4A5-A5558CE1A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构造函数没有返回类型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5EA73A-637A-45E6-9825-594892785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7AA830-5D8A-439A-A7E1-4123CF7F8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15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A04792-F17E-4B4E-8C7E-FC1765C6B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91BF27-AA24-4434-B99E-9B1E4160F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6DBAE1-12B7-46D6-857D-DDBDAED2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FB9DB2-A776-4753-A684-89389A92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void Commit(string id) { } // 错误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604E2A-E6D0-4390-B424-232F251E5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802012-FCB7-46DB-AE29-BE23B75DE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D6792E-F134-468A-9C3E-8DBB385FA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058095-2C76-4FB9-A170-7A80F9BD9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AB6FF3-22CA-4106-8D7E-D636DE645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2A2605-6266-4954-983D-24F0AF2B6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846327-25DA-4642-8808-1F13B96AF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065105-7E2E-416D-9F7E-8EDECB04F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69B427-8C90-42C9-8A20-6919F563C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E7A08F-261C-469B-BABC-FE8EAC805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482C28-7B43-423E-B231-A2417822E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构造函数前面不能写 void、int 等返回类型。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704CA4-4FF5-4ED0-AC94-B9A0E817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DD22CE-1045-4417-8FA5-0AD7169AD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类内成员声明顺序不影响成员函数使用它。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2038E5-E9F6-472A-9404-6798D2F5E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903B0CA-7DA6-4E51-B1F1-3CD611057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编译器报错时先检查名称与返回类型。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5E3E2EC-5CE0-4BE1-9EEF-674C2EB7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DA8FF7D-BD1C-48C5-8BD2-F6CEE2C2B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213438441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3F65D2-29E6-4D6C-A757-7325C652B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5492DF-3192-49AD-9ECF-A24F0E7F1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52547A-90C0-451E-AEAC-8EC5AD83B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练习：定义你的 Stage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E7C935-D18E-4A04-956C-F0942E596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动手写，才会变成自己的能力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AD0706-0EE5-471E-8639-EFA2F5659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AC9BA2-9222-45A9-BBC6-37C9D0470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16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8DCF05-BAA5-4343-BE28-12960927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801350" cy="1095375"/>
          </a:xfrm>
          <a:prstGeom xmlns:a="http://schemas.openxmlformats.org/drawingml/2006/main" prst="roundRect">
            <a:avLst>
              <a:gd name="adj" fmla="val 13913"/>
            </a:avLst>
          </a:prstGeom>
          <a:solidFill xmlns:a="http://schemas.openxmlformats.org/drawingml/2006/main">
            <a:srgbClr val="E6FF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E385DD-7A78-49B4-96C7-C8A2632C7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1647825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</a:defRPr>
            </a:pPr>
            <a:r>
              <a:rPr sz="2025" b="1">
                <a:solidFill>
                  <a:srgbClr val="102A43"/>
                </a:solidFill>
              </a:rPr>
              <a:t>让暂存区能记录文件数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39A247-F227-4A9E-A3DC-884831AC1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建议步骤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326FD9-865E-46D8-A89E-2F6CC55BC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813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B28E0D-3E59-42BF-A6ED-64913C66C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004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CC763A-C221-4BA5-A6D1-FBE92A7B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528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声明 private vector&lt;string&gt; files。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6D7298-3A70-48E5-98AF-63CBDAC58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147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B15E44-7C0E-45E0-B073-0D15A72E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338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A30CC5-BFA9-4F2A-A06C-CF19B4C4C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862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add(filename) 成员函数。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E44AE5-5115-4C2E-A6A0-CA13B7D38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481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FE0885-9111-4307-A423-B1198DF03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672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8AE22E-F38A-426D-908B-06CF441BC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196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写 count()，返回当前文件数量。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32B82A-1F7D-40A8-B8A4-8A60C9DBB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886075"/>
            <a:ext cx="3962400" cy="232410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A7DC31-282A-4757-8E6F-606EB1037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验收条件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BF5202-780D-4A93-A2E0-AFFFB408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64807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外部不能直接访问 files。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51476F4-C84D-4A36-A954-D2358CAC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152900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连续 add 两个文件，count 返回 2。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87D15E-7C25-400B-A56F-72620000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65772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count 不改变 files。</a:t>
            </a:r>
          </a:p>
        </p:txBody>
      </p:sp>
    </p:spTree>
    <p:extLst>
      <p:ext uri="{BB962C8B-B14F-4D97-AF65-F5344CB8AC3E}">
        <p14:creationId xmlns:p14="http://schemas.microsoft.com/office/powerpoint/2010/main" val="24159884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9475CB-150B-4B3F-BACB-7264FFEC3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93195A-C0D1-4B13-9B56-7A75472D9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19B8A0-12ED-4184-A68C-85CDBB13F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给 Stage 加规则：拒绝空文件名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A2249D-28AF-4834-BCB6-C2B60CE3F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把判断留在类内部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2F8F93-6D07-4FA7-975A-67D31F7D0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9B52C2-7603-415C-A70B-A38548AC6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17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0AD128-2B0F-4BDD-8C6A-23F0A7A83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677BA5-6A2C-4100-90DC-6DD913C38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88A816-7146-48A8-B399-BDC18D4C3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empty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0B3E84-40BC-4977-AC53-FC987CF6D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"filename is empty"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4B9606-9993-4437-B932-EB828DDA0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3A0E5D-B3B5-49AA-902A-69037713C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13F7E2-1139-4B17-9AB1-735C3566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push_back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9CC25B-E70A-439F-AD10-56297144C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611BD3-055F-446B-96CC-C03D010B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0E9D0B-B22C-4601-8052-C056B6CDB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D1FEFA-CE21-4E72-896E-C3A6E367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091C0B-1316-479F-8B1B-8D8F4A59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empty() 用于 string。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F6BC7E-C74C-49AA-ABFB-5D1936F2D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360BD7F-AF66-4CB7-9E79-8DF3FFB49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return 结束当前成员函数。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B2022C-1A29-40C1-B44C-4AC18F94A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6AC126-7730-4D6E-8584-241AB1C1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调用者不必每次自己判断空字符串。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267136A-1CC2-44C1-8822-1C7C6D05C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517C4F-B955-4774-A110-601A55742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33629657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9431A3-D1C6-4A32-88E6-C5C072E4E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B53483-2005-42D0-9AC7-08921CA20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8FABB1-5B36-43B6-9158-29ADD6D01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避免重复暂存：先搜索，再添加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F092B8-ABCA-496D-8C6E-FE83C0B1B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成员函数可以组合标准库算法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49124F-9D3D-4096-8113-A80F5B617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0DF4FE-8EC9-40D3-9E7E-40780F5B5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18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21C281-A9FE-4872-BE48-28B518EF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CC65EC-920C-416F-80C9-2A56583E5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algorithm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2E6754-D50A-4610-AF18-0257BE26A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6451FC-1D95-46BD-BB62-FBAF6A1B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367C47-B03F-4004-AFF7-B73834E8D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auto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found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find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begin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3D2B00-F3CF-4EDD-BC6D-FE22814FE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if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found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!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FFE4B8-3EF6-41F8-8EBE-750907F63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F1A7B-2D3E-4361-9EF1-88345AF69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236572-527C-4883-8968-EB28BEFF5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push_back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filename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29ABCD-6A8D-4DE1-832D-D0A02D490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DFC5B0-B318-495F-9345-70509110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98851D-F54C-4025-BAD1-33D2271E0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EDF0EE-171B-4CB5-AAD6-E0FA133A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24CE49C-D9BD-4A46-B334-8575E33F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find 返回找到位置，找不到则等于 end()。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CE9F81-F967-4FCD-8886-B513DF07C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DFEF569-38AB-4FD6-B7C8-5AB15BD86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auto 让编译器推导较长的迭代器类型。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ECE37C-228A-41F4-BB45-1BE3448F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D0B27CA-946A-400B-981B-971580CAA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现在 Stage 自己维护“不重复”的约束。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095901E-E408-4B06-B05E-8947C09E1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4A3693C-6264-4C94-BE90-B8FB58993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208187071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EFF928-4804-4F2E-A020-BE9D7C5B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6B2E9C-9300-4225-9AB3-D223884CD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8E4CB2-D156-4265-A644-C99BC9FDC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只读成员函数：const 放在函数末尾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0523F0-DB84-4C0E-B6CF-A2FF0DF93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告诉使用者：查询不会改对象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FEA4E7-45E4-4779-AC5D-1F51F038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A0EA2C-DED1-4AC1-992C-C25F44B9C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19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0E8C1E-31ED-47FE-ABB9-6A660BED9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AD1958-330C-43D6-AD8C-7B9E5FEC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068ECB-248C-4339-894C-6095591DC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FA3FAF-BC54-4638-9E80-7DE9A1A84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0AB358-4188-4F3D-BC21-55A8035C1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return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size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B8B1C7-FF3F-4DA0-8E43-F75873ACB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4A0C58-7412-4690-A574-74BE50883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D57B70-E79F-467D-BF98-E414D735B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private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397863-531D-4EC1-AF15-7B65C1EE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vector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13B1E6-F5C9-4A5E-9A5F-7738946D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E1D2B6-5264-4D4E-8052-4145DD48B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3CE184-219F-40DD-999B-75F5B7FF8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B20AE4-5C9F-4C60-9524-FCF3FBA91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6D4E87-2E11-4884-85FF-16BC29C7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末尾 const 修饰的是成员函数。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3812D0-0B6D-45C3-9798-D5D0CD1A3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D9294D-CF9C-4886-BA41-320BE2F78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const 成员函数不能修改 files。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22B8C6-4792-4F99-A1C9-E8A85BE62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8FC5FF-13BB-432E-BD06-767C879B9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查询类方法如 count、hasFile 常应写 const。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BF11508-E9A1-495E-B0A6-31C9A0FFB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D932095-4A97-4C0B-ABDD-03AFFF530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1642022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062BF1-BED2-4945-84A4-8A913F1B9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79827F-161F-451E-83A1-93E122F45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9F1122-B3E5-4925-A235-CECEABC60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当数据与函数变多，散着放会失控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EE6A09-9BDB-4097-A4FB-BD6799AC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我们需要一个更大的组织单位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786A30-64F9-47C9-AA5B-BF1F91CCB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F64DBC-5922-4ABD-9EEE-1283973EA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B74D72-2885-4692-A928-4A36A086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62075"/>
            <a:ext cx="114300" cy="443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F42A3A-941D-4F8D-9D3C-B4FA9EFE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14954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06A9CF-6D5F-4A61-9B2A-1CF41D5A9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4954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成绩统计器有 scores、average、findMax。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521045-155D-4267-A225-34BB3EFA0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227647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847706-4985-4416-92A5-001396FA9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27647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迷你 Git 会有提交信息、文件快照、暂存区状态。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5079B5-D77C-4C55-834E-29504005D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30575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D5EDB3-4125-4535-B8D6-3C6C67A79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575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类把“有关的数据”和“操作这些数据的函数”绑在一起。</a:t>
            </a:r>
          </a:p>
        </p:txBody>
      </p:sp>
    </p:spTree>
    <p:extLst>
      <p:ext uri="{BB962C8B-B14F-4D97-AF65-F5344CB8AC3E}">
        <p14:creationId xmlns:p14="http://schemas.microsoft.com/office/powerpoint/2010/main" val="8337532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DD3BF8-E085-4395-A911-C0DA30702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1B19EF-F514-4A32-8218-6D97BBEB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BE52A5-B71E-42BD-B3F1-5A2826A71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一个好的类：状态有边界，行为有名字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19E8BA-27D7-4C4A-884E-6019F97D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让未来的自己也能读懂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DE13BE-3366-41AA-AD49-4BB119040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E5A1C6-CC63-471F-9FCC-50EAF352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174E1E-5614-401E-8C3B-A3BEC5529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7B05B3-D760-4CFD-890C-8D6C7B8CA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042EBE-FACA-4668-A304-201EFA218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Commit 可以负责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5E2D0F-9A55-4827-959B-C722EF2D2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Stage 可以负责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8E6D13-D7EF-4BE6-B635-EF31AB05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保存 id 与 message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651746-46CD-42F2-890F-D0FFC051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打印自己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88C2C3-A453-4977-AD1E-5CCF67875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提供摘要信息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B41A67-C672-461D-8FC7-7EBC7239C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添加、去重、计数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275401-CF43-4938-B18D-243918C16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列出已暂存文件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83C87F-C81A-409D-A0B6-5309838F0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清空暂存区</a:t>
            </a:r>
          </a:p>
        </p:txBody>
      </p:sp>
    </p:spTree>
    <p:extLst>
      <p:ext uri="{BB962C8B-B14F-4D97-AF65-F5344CB8AC3E}">
        <p14:creationId xmlns:p14="http://schemas.microsoft.com/office/powerpoint/2010/main" val="94422272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A9ED037-1722-474F-89BF-F1E34763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B2F813-ECE0-4C33-8574-C8C94FC0D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0E3883-6BE9-47C0-B774-174B620F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Commit 的完整最小版本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2CF2D0-6B76-4C34-810F-C4A51A554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把构造、打印、摘要放在一起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FAF0BF-73DE-4ADF-A4F6-E7E9C3CD2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C2C280-39C0-4DB0-B180-32D68E050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21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3CA586-35C5-4F16-BFB3-BC988D79C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85E575-53CB-4761-AF23-143BC4743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0C20F5-313B-478D-9246-434CA91C9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E06239-1E72-4C51-A3DC-623DF379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DF37F1-89C7-408C-9E2C-369C1F596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2A9D3E-7361-48DD-8C51-E197CE615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1D0F2E-0CF6-48C0-8635-1F6069284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E79504-84E1-4CDB-8C6C-3E3CC2760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 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3CB18C-DA98-4761-AB8F-E64024AF1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7E0F1E-A2ED-4CC8-AB6D-354411366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3FE6EA-1C13-4B54-8F86-85EB26FA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private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76DCCE-F624-4F5A-A69D-542F24713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82B3DB-965C-43F1-BA54-BBE6FFBDC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2F3CAD-A166-4ED7-AE64-EB0B158AE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43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0A8D48-9F1E-4B3B-B37C-C3DF180AE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A4A7CE-369B-4BD1-91E0-2AC51B5B7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ACD2A6-5730-4F11-8DBD-867363A74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513037-966B-48B4-8DC7-F3AB78FAB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同名参数与成员可工作，但初学时可改成 commitId 更清楚。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509024-F4CA-43D8-BA4D-5F1487BDB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2A713B3-4824-4B11-94C6-7521881F7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print 是 const，因为它只读数据。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BA91E9F-8EDA-4AE9-A650-64A6CB3F0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384BD49-EE28-4237-BC9C-4C7527BFD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private 保证提交信息不会被外部随意改坏。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48E4BD-1CA2-4CBB-9E35-497324F11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97EA0F-8C67-487A-8FC6-B70BFD71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79481937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3307D3-7676-4105-9191-44B90B978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11147C-497A-4DFC-804E-CE6916DC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CC4394-B48A-41E3-A0BD-C1496384F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对象之间协作：Stage 生成 Commit 的素材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7D79D9-5C05-4D3D-9C39-1A5984C15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先模拟一次 commit 命令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84BEC8-5E45-4B36-B857-5AFAC7EA3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894071-DD5A-4A4D-9CDE-A8F3A8067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22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2CE41A-8997-4E2C-BE65-9BD25AC9D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B7EEBB-C336-4FAD-8AB6-65F5AD193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265C0C-AD79-46B8-83A0-175140FA3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"main.cpp"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1A0895-C4F8-477D-8367-4B6B743D3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"readme.md"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650AE1-81F7-4B1E-BFAF-C95BCFC3B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3F584C-E38A-418E-8C0D-A9E04AD18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first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"c001"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"first snapshot"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252F2B-238C-40B4-A4CA-1335FE020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"files: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4F1DDF-B420-4B4B-999E-07DF6A1F2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first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30DAF9-F3A9-41A3-907C-44AE08FDC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F31A64-5624-425A-B658-AF88F2F3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D4EDA8-D030-42C8-BE5C-FBEF601B7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E72995-1464-4EC2-81ED-C877251C5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目前 Commit 与 Stage 还没有直接连接。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A1C4E0-1B29-4C3F-99AB-C5FF5C61B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C18416-0047-4C4C-A1B2-075EEC28E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下一讲可让 Repository 保存 vector&lt;Commit&gt;。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70703F-3137-47E2-9DF9-DDF1E16DA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4929C7-4DCA-412E-A052-FED59797F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先让每个类职责单一，连接会更清楚。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AD59C5-B6E7-4B0A-A2A7-1192C0446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83A82F-94EE-49EE-A8DE-1AA109F9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01322978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682762-E0D1-4D25-945F-6E1BE3023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C2FD72-A927-4416-86D5-BAF1D74E4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8A57F2-5D44-4DC7-BFFA-7EC2D86CD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头文件：对外说明“能怎么用”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39413C-E81F-469D-9B84-394C84E3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.h / .hpp 通常放类的声明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C101E4-5EF1-4268-BA47-D8003747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34F2EE-23CC-4E10-828D-5775D745B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23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84BA79-9363-4619-AFA0-EFC369070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E0CB51-3F70-42D2-A7BE-D10F57CFD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Commit.h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B274B2-21AE-47B9-8FFB-1205D8B39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pragma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once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B1CBB1-567D-478B-BD6A-F35473A1B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666415-2C99-43D2-9BFC-EC5858082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AEBDD9-77AB-4048-BB15-E9E4922F7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E288DD-4A72-42F1-BE96-36E4F3FAD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D52977-80D7-468B-B708-C91D000CA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A88406-75D3-4880-97D6-0B3EC5E1E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CB942D-9EE6-4EAE-9829-E0EB817F0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7706EC-5180-407D-8FC6-51826C20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private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32E66F-1FB1-4C0A-A2B5-5FA77C46E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8AD2E8-0699-4291-B9B3-B7AC6FDB5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CEC4CA-6D9C-43C2-8490-02378B7F4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43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64855E-BDBA-4A47-AB2C-8897EAF91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DF0075-D395-4500-B910-AF1D04B79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676660-CF61-4F7C-B54F-C39220E38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77FE6D-15A8-4F19-B62E-14E844BD4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头文件像接口说明书。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AC43B6-6D7D-4B06-97E8-14C77B9A6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BC2CAA-A2A5-4987-9069-F26908C37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#pragma once 防止同一头文件重复包含。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5697BAC-B44A-4B9F-B190-564A18AE2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9236D3D-B5E5-49A5-B041-62549F49C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此处使用 std::string，就不必 using namespace std。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FCFEF47-E3A6-4A1E-913C-97FC6338D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6C364F0-B9FB-43D6-A1D2-9732FB0C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81940910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5646F6-AB78-4A42-8784-1958E45AB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7880A3-22FC-4164-81BF-FE92470C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5EB73A-DCBF-4C0D-A655-54894357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源文件：放具体实现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780951-91B9-4364-A841-281CB6922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.cpp 通过 #include 获得声明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615EC2-4000-4192-AA2F-92FC4A57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D2E023-7167-48C4-88B5-B1A74E122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24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45EC48-FE15-4FE1-8935-AC2B55390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722244-E0F6-4A3C-B7C2-2541BB17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Commit.cpp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5C08C9-2BEF-456B-B484-61A1C45DC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"Commit.h"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9C497A-82A7-4D82-AAE5-1BB30F493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iostream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0C2295-CF65-4067-949E-8702FFF52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9E302E-5A58-44D5-94A9-4B048A4C0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75EEAC-C261-4557-8B17-651CDAC5C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   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&amp;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FEF878-E67D-49D8-9F70-154389265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522A9E-CB88-4B10-BC89-5CDFF3195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E20467-43A0-4EB9-A0F0-45FAFFE43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const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DF688E-466A-49BB-8317-DE90604C5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833DFB-F629-421B-B244-B3B35B631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207A44-8E42-4B0A-9E74-F8F33D51E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8409E33-4EF9-4BAB-97D5-8968F698B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34ECBE-D556-4A0C-9C78-8306B2A48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63FAB0-B6DF-4F05-B6AC-A5354D3B5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Commit:: 表示“这是 Commit 的成员函数”。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A01346-F745-4F9E-A044-C9D21CF79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281E1E-B2C6-4C70-90D6-C29839D1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声明和实现分开，类的使用者只需读头文件。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2BB1F8-B5F3-42E9-9755-06F9F1BB6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867282-5892-419E-8B94-93D547757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编译时要把 Commit.cpp 和 main.cpp 一起编译。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ED2E98-4B0D-49A3-82D9-75DC8DD6F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23440B2-EF09-463C-BE38-631004465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54370294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E3D2C3-02B3-4131-A4D3-E0D4EAFC1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3D19FC-F067-424C-9DB4-DFAC7572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26CDE6-D4ED-46DE-8363-F3D2B7F52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多文件编译：链接器会把实现拼起来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37C7B8-115C-4300-A0D0-56DCDA6F0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命令行示例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55825C-7F61-45A8-B0CD-45B07A93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52CC01-245E-4ADD-9F7E-A87E4BDF5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25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865762-6D48-4ED3-BE71-154288B8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7BC2ED-EE52-4537-8E36-30F52F7E3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-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std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17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cpp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cpp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cpp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-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o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mini_git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6AF539-CA0B-4C0F-9CEE-1C3B64F9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A6E500-B24A-4643-A0A6-01FB2EA8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/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mini_git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ADA95D-99F9-45D4-99EE-2551D1A97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DBD613-E33F-4658-AEFE-7DFB6BC7A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F1558F-C71A-4FF1-B8AF-C6767F2DF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807542-74B2-442E-8C22-8163C547B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每个 .cpp 先编译，再链接成一个程序。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0F3122-69D6-4E34-BFE7-9FF95CF85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B14B6F-71C8-46A8-AC44-BF199F34E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只写 main.cpp 会出现 undefined reference。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5C9B59-2EC7-47DC-9CDA-C4EE74A9B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1830B2-4B4F-4B71-A35A-530253639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头文件被 include，不需要单独放进命令。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C14113-33F8-49E7-963D-B398895B8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B189D0-1047-4FAB-A91E-2067D176C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765504386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81636D-47EC-4495-8F2E-6A2B23DA1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E903D8-332D-4B8B-880E-C74A4896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503228-DBC0-444C-8930-70E83930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常见多文件问题：先分清“编译”与“链接”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F19A11-13F9-4FDC-B72A-BBE455B6A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报错不是同一种错误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8D6AEB-1C6C-467F-8069-21EE9CEB0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E10FA1-B625-49E8-A469-C172F2138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26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D33DF9-0DC6-4207-BA59-B17CFA7D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CC4736-FB21-43D0-A4F1-367AB179F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3D456B-4652-4471-93A7-31E610681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编译错误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128F63-39CD-47FA-ACD0-1D84C831A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链接错误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0A18AC-00D3-4BBD-8055-844AE6083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类名拼错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338107-1CCE-4814-B580-0C30C1471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头文件没 include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8D5154-150D-45D5-A83E-1A98E7927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private 成员被外部访问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61F791-BAED-4F5B-A4CB-CE68E59F5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只声明、没实现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D0091D-1375-48BB-A634-4FFC2E899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忘了把某个 .cpp 编进命令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01262E-592F-4B95-98FB-AD3C26C32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实现的函数签名不一致</a:t>
            </a:r>
          </a:p>
        </p:txBody>
      </p:sp>
    </p:spTree>
    <p:extLst>
      <p:ext uri="{BB962C8B-B14F-4D97-AF65-F5344CB8AC3E}">
        <p14:creationId xmlns:p14="http://schemas.microsoft.com/office/powerpoint/2010/main" val="72862994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48814E-307B-46E8-B221-BC75AB36D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F9FE7E-4B8F-4F45-A396-2AD4721D8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7FF5B2-A8D2-4441-BB15-B4DFB3106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课堂项目：拆分 Commit 与 Stage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1CFBF8-7189-489E-8243-45DCF1E42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动手写，才会变成自己的能力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B240D3-0B98-4173-9BBA-E281A8BD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DBF1E5-1BB2-4B4E-A886-086209402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27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8EF3B0-4027-42E7-A2AD-15B6FD6F9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801350" cy="1095375"/>
          </a:xfrm>
          <a:prstGeom xmlns:a="http://schemas.openxmlformats.org/drawingml/2006/main" prst="roundRect">
            <a:avLst>
              <a:gd name="adj" fmla="val 13913"/>
            </a:avLst>
          </a:prstGeom>
          <a:solidFill xmlns:a="http://schemas.openxmlformats.org/drawingml/2006/main">
            <a:srgbClr val="E6FF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4F6AFB-5A22-4C26-9FDC-EFCC773B7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1647825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</a:defRPr>
            </a:pPr>
            <a:r>
              <a:rPr sz="2025" b="1">
                <a:solidFill>
                  <a:srgbClr val="102A43"/>
                </a:solidFill>
              </a:rPr>
              <a:t>把两个类变成可编译的小工程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3802CD-7E4B-4B6B-AE99-479B117B9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建议步骤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74E683-5F67-4119-B882-3BC55BBBF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813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D625AE-514E-4611-B69E-FF7B538C5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004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1DFB22-F2CD-4E7C-ADCB-C747D1E44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528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创建 Commit.h / Commit.cpp。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6E2B17-4F7F-410E-8E20-C6C73CF91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147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1792D5-7B67-4963-B520-14D934317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338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4F38E5-27B6-4F3C-89BB-CD650AD8F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862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创建 Stage.h / Stage.cpp，含 add、count、clear。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3AE4F2-49CC-4359-A1F2-8666B1BAD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481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22D817-9EF8-4B70-85DD-A3E25C95A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672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8B7679-379C-4E45-9BE7-1837CF442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196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main.cpp 创建对象并输出一次模拟提交。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1A0CC5-6E57-4CBF-A559-83DA53F10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886075"/>
            <a:ext cx="3962400" cy="232410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BD89D6-4865-4166-BCDB-6C523C3CA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验收条件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56083F-A706-4822-9D9E-0268534FC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64807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至少 5 个源文件能一起编译。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1F6F36-6270-4382-BB23-49A2AA173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152900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Stage 不允许空文件名。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2DEC36-8B64-410C-9015-D1BD118CB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65772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Commit 信息通过构造函数传入。</a:t>
            </a:r>
          </a:p>
        </p:txBody>
      </p:sp>
    </p:spTree>
    <p:extLst>
      <p:ext uri="{BB962C8B-B14F-4D97-AF65-F5344CB8AC3E}">
        <p14:creationId xmlns:p14="http://schemas.microsoft.com/office/powerpoint/2010/main" val="80779684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07C1F0-4BC1-4C0F-AA87-6554F8DF6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4307C2-FBC2-449D-9251-613E07E50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B8D4B6-D18A-42E7-989F-4D7C5B5AD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一个小而完整的 main：像命令脚本一样读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E87DB4-4D51-41D1-8103-CB8A6B41B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main 不应该塞满细节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3B32AB-02EF-4559-9A3E-1D06793DE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9CCEC3-1DE4-4805-B8D8-49B66C6FB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28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C06D5C-1EFA-45F0-BAD1-0A6549202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7C4C00-F175-4DB0-A93E-A90375F9F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52818C-723A-4711-B89D-9E76C59DD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C61E43-CD6A-4997-8F29-B329C733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"main.cpp"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C4D122-FF2D-4507-966D-994304C24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add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"Commit.cpp"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9A263D-A48F-4447-9390-147D33EA8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E8C0AB-E128-4040-9EE9-8F65D32C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"c001"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,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"add commit model"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01819D-6EBB-405A-9321-5C5D51ABA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2642A5-E4A2-412A-8107-8E902E19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"staged: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stage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95761A-8A43-42F1-8920-E8FBB05DD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BC8B41-6EA8-4434-BDF6-ED9504B64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40EE1C-4AE5-4D9A-BA83-431B6522E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9F081D-8ECC-4F9B-A1D2-166CA0E7A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F994A9-21A2-4D69-918D-6A7FC6CE1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对象名反映业务角色。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BCFB8A-B0AA-4A76-83AF-D0C30264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24DF77-C41A-46DA-A030-8CB48C7F1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真正 Git 的 commit 会把暂存内容变成快照；我们下节再实现。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4E98B9-137F-4B18-A818-86C9F692E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5F90B90-FA08-4748-9A08-32018E11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此刻最重要的是：代码边界清楚。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E87E67D-2E7B-4712-8873-32967C6EE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E058B3E-FC16-4D8E-8C1D-67728A2D5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28425448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C13B8B9-3B7B-4869-9423-D169A68D0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CDA326-BD80-47FD-A215-C9989295E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FED5EA-5B2D-4EE4-94AC-16448C587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本讲带走的 7 个能力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D69448-2967-462E-A67C-C634CDEB6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你已经能为迷你 Git 建数据模型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82E614-469B-4AAE-ACD7-A42D6AD51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3B460B-F47D-4E57-BBA3-02A45883C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29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E926E1-3989-44C3-A8DA-4FEC7E344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62075"/>
            <a:ext cx="114300" cy="443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D46530-324B-4FA7-BC2E-0111CCBD9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14954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7A41A8-2FA5-4D31-8A87-AB88FDA2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4954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理解类与对象的关系。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7E7A40-BA66-45E4-A90F-B0957CCF3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227647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876930-36A4-4DEF-B623-8FE17EF5E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27647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定义成员变量与成员函数。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A305C1-BD75-42DC-9463-C7C17C4EF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30575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E9CC5D-5E78-4121-B566-1524B70A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575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使用 public / private。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EE9B8B-D109-4628-A905-70A5A8AF5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383857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14BFE0-A279-4947-BFC7-56E7D4516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83857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用构造函数保证对象初始状态。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F000DB-6AAF-412A-9F5E-A7D8F8C62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46196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234F69-61F1-4999-8FA0-63FB1B1FE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6196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用封装集中业务规则。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700842-3ADD-4893-BE80-3002EFFFA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540067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41FE90-E7E6-4531-B038-04D1078CA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0067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读懂 const 成员函数。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A52F51-F2D4-490A-85ED-B512525EC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61817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93CCC3-A95E-4C06-88D7-FDD03455A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61817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把类拆到头文件与源文件。</a:t>
            </a:r>
          </a:p>
        </p:txBody>
      </p:sp>
    </p:spTree>
    <p:extLst>
      <p:ext uri="{BB962C8B-B14F-4D97-AF65-F5344CB8AC3E}">
        <p14:creationId xmlns:p14="http://schemas.microsoft.com/office/powerpoint/2010/main" val="9367214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7376A9-A50E-4329-915B-36F27378C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8F89BC-6CCF-4691-9D8F-DF1D55ECE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3EE3C0-1022-4D57-9C15-3F386B476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先建立一个直觉：类像图纸，对象像成品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C64982-1F3F-4D38-89B0-E99525BD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不要把它想得太神秘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B16AE6-672A-45BE-9D90-EAEA0C48D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E8F171-51B4-4A99-8CBE-5D45627D1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3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4B96C6-A3C7-4E1C-B434-20C7163CB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62AC06-4CA3-4903-92AF-927B6B9A7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9DBAB8-925E-4496-89F0-836167E2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类（class）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9514D8-7C91-4DAB-B0EC-853751F16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对象（object）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A411E0-9047-42DD-A756-BEF340EB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描述有什么数据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C0E520-403C-42E0-91AB-817808740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描述能做什么动作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39B1BE-D6B8-4A35-89D0-98F9D699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本身还不是一条具体记录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525463-B60D-4572-AA92-40DD8605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按图纸创建的具体实例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C492B7-9807-46CA-89FB-7727B857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每个对象有自己的成员变量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A7F5E6-FA98-46C5-A60B-E0853DC49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通过成员函数工作</a:t>
            </a:r>
          </a:p>
        </p:txBody>
      </p:sp>
    </p:spTree>
    <p:extLst>
      <p:ext uri="{BB962C8B-B14F-4D97-AF65-F5344CB8AC3E}">
        <p14:creationId xmlns:p14="http://schemas.microsoft.com/office/powerpoint/2010/main" val="67132457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1B54D3-A91B-49AB-BA2D-09CC17EA3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D5C880-2493-4BBD-A274-C7822317B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30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FCDF2F-EFE9-4B13-8B9B-6DF0856D3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课后挑战：给 Commit 加文件数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62B660-6231-4AC3-B522-783F8F61A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动手写，才会变成自己的能力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D48875-8DF2-455E-B2F3-96972CC03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F0CA8B-9A11-410B-A2D2-57C9EE9CD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30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4E194E-5AC2-451A-B610-3187645D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801350" cy="1095375"/>
          </a:xfrm>
          <a:prstGeom xmlns:a="http://schemas.openxmlformats.org/drawingml/2006/main" prst="roundRect">
            <a:avLst>
              <a:gd name="adj" fmla="val 13913"/>
            </a:avLst>
          </a:prstGeom>
          <a:solidFill xmlns:a="http://schemas.openxmlformats.org/drawingml/2006/main">
            <a:srgbClr val="E6FF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C55587-EBDC-4EDD-9366-C87043E38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1647825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</a:defRPr>
            </a:pPr>
            <a:r>
              <a:rPr sz="2025" b="1">
                <a:solidFill>
                  <a:srgbClr val="102A43"/>
                </a:solidFill>
              </a:rPr>
              <a:t>让提交摘要更接近真实场景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9F40BC-5615-41C5-A7D1-C45419B80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建议步骤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D638A0-974A-4FF0-944E-40E3F5F7B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813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CD43BF-0B9D-49AE-A33A-A8C3030A2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004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9BD433-8092-479C-A7B1-1DFFF3AD5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528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给 Commit 添加 private int fileCount。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2891D3-39C2-4B32-A0E1-88E2A8202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147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154852-D629-48C3-A059-226698900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338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A89AC8-16B2-440B-A9B5-D01134B0E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862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构造函数接收 fileCount。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0D2453-B9F6-4F90-9BE9-DBB097796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48175"/>
            <a:ext cx="266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4A11B1-AE80-42BE-9BB4-57D7C5B4D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6722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3FC668-E0D3-4EA3-A3D3-272116D9C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19600"/>
            <a:ext cx="5810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2A43"/>
                </a:solidFill>
              </a:defRPr>
            </a:pPr>
            <a:r>
              <a:rPr sz="1500" b="0">
                <a:solidFill>
                  <a:srgbClr val="102A43"/>
                </a:solidFill>
              </a:rPr>
              <a:t>print 输出“id、message、files”。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5EA36D-B053-4E93-8A26-3210960A2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886075"/>
            <a:ext cx="3962400" cy="232410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4C3749-76A3-4BC9-BF43-BDF120A00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验收条件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2BA7D5-B15D-413A-90E2-3BDBC496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64807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文件数来自 Stage 的 count()。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7DE852-F03A-4EFE-8364-2672ECDF1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152900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Commit 仍然不暴露可写成员。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A37076-AB67-4735-A087-F28EDECF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657725"/>
            <a:ext cx="314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✓ 改动后所有 .cpp 能重新编译。</a:t>
            </a:r>
          </a:p>
        </p:txBody>
      </p:sp>
    </p:spTree>
    <p:extLst>
      <p:ext uri="{BB962C8B-B14F-4D97-AF65-F5344CB8AC3E}">
        <p14:creationId xmlns:p14="http://schemas.microsoft.com/office/powerpoint/2010/main" val="12766258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851F9EC-8253-428A-A7C2-05DA8F57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B399A7-B966-433F-89D7-F979A5404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E4BDEB-A023-459E-A786-2CA9509F5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第一个类：一个可计数的 Counter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399724-3CA3-4AE9-A833-BB54E36C4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class 里先写数据，再写行为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1038CA-EDA1-4CA2-93E5-BC2DEDD3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F52058-1605-4748-83B8-29C9F217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4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902635-23A1-4875-AAA5-710EDB50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869524-6554-4B7F-9353-F7E5CB695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Counter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60B4E8-515D-4E32-B483-8C4C424ED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69E19C-6E9D-4C34-A7E4-FB3D2313E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value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324512-FA04-437B-A7A4-834450353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D27A2C-0E0B-4ABF-9823-36393A4AF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increment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C6D8CC-598B-4A75-A0AD-780643280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value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+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8CE077-9E89-42C2-B3C8-397264CB0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ED7F6B-2772-40AE-8E8A-7C8A9D59A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D7AC34-9710-45A5-B8FA-1B7FEE481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46FBEF-1C8C-4B6F-8545-569B8CEA3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EE7662-C15D-4611-8723-E7B25BF31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Counter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clicks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0589F0-13E0-42F0-9471-E93B949F1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clicks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increment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0494B3-1370-4753-B3A2-2681F689E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43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AB7F65-B177-42AD-BA1A-DAD156363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738821-AF5D-4282-88DA-D07A1C612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80EF3C-302C-4101-8D3D-324AA3E0E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4465AC-7F52-405D-939E-14DE3B6B5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Counter 是类；clicks 是对象。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281C2F-F687-4406-B419-29B30B4F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CD802E-3994-41CD-850B-3780AB571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value 属于每一个 Counter 对象。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65421A1-7BE5-414B-B415-92F3A38F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64C950-4861-4C8D-9298-715C44D70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点号 . 表示“使用这个对象的成员”。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E7542A-5FE5-4A77-9423-136160F80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4330535-C4F1-467F-A7E0-3BFD4D744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3362150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DA6D58-C915-4184-96A3-41FD3DCAB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62A622-3B31-49E1-96D7-020B2FBF8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DD40AF-88FE-4634-BFFF-F8E090811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对象各自保存自己的状态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95EB5F-B0E3-4085-A7D9-112C58C3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同一个类可以造很多对象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EDDD46-A1B1-40C6-B51E-6B6329C32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FEA194-300F-4400-B30C-3DED30777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5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750595-D6C2-499C-A884-D43EE925D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4CC4C2-34A3-4C4F-BD6D-3D09D5D85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Counter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left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CE09FE-E27D-409D-9E63-10A5D66CC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Counter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right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5035DA-879D-42F4-85BC-DFBE9CB6B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079E55-5D54-4245-A84D-8B2BD870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left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increment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1BA7EB-4FE5-4B45-B805-C3CA4419D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left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increment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4537AD-1637-4BBD-8E91-E1419FC82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right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increment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DF73BC-BBA4-4B79-936A-FE3E822EA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2C9326-9C61-4618-AC7B-8B0AC483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left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value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</a:t>
            </a:r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4F453E-E898-4DF8-9A4E-262B254D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right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value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94A3B8"/>
                </a:solidFill>
                <a:latin typeface="Menlo"/>
                <a:ea typeface="Menlo"/>
                <a:cs typeface="Menlo"/>
              </a:rPr>
              <a:t>// 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5656BF-4442-44BF-8480-A21E42BF1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A054AC-127B-4E11-B29F-E06DFA954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8BE563-5594-4D65-8CC0-770EEB1B3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2247D0-54C5-4258-BF88-4D69147C1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left 与 right 来自同一张图纸。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57D1B0-A7A6-4586-A86C-543F8EFE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6C2B425-D39D-4DFA-A275-8F2E2AEC5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它们的 value 互不影响。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9EA79C-6D8C-40D3-A968-85023AD3E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C9ECD3-A070-4C22-86FB-5ED335CE1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这正适合表达多条 Commit 记录。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BADA5B-6349-46FF-960C-0E4C6D577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A4F7783-F882-4020-8AF9-081C7BA4F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50623622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CCDCFE-3B0D-4FD2-B528-028356DE8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D6FF2F-FD24-4712-8679-83AD6D465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9A4719-99A1-41D6-B479-D707878EF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成员变量：对象“记得住”的数据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602CB4-3A64-47EB-ADEF-1B9C5A535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给每个对象一份状态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4E06C7-68AD-4EDB-B26C-BF52CC79E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91E272-7DC3-4628-9FDE-900462F0F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6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5C4165-88AF-45EB-AFCE-FFA813BB4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62075"/>
            <a:ext cx="114300" cy="443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0F2815-432C-4154-82D2-FE399B116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14954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E8EFCD-2F40-46C4-8646-F14D0EA36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4954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Commit 需要 id、message、文件数量。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8FC0F4-F155-499E-AC2D-1D73F915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227647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6CE5ED-2397-46E5-8947-01E8E6508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27647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Stage 需要已暂存的文件列表。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BAE779-DEBB-43CA-8312-5F94F900C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3057525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9B8C"/>
                </a:solidFill>
              </a:defRPr>
            </a:pPr>
            <a:r>
              <a:rPr sz="2025" b="1">
                <a:solidFill>
                  <a:srgbClr val="009B8C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A0176A-EBAB-47A7-8BEF-2F18C111F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57525"/>
            <a:ext cx="952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02A43"/>
                </a:solidFill>
              </a:defRPr>
            </a:pPr>
            <a:r>
              <a:rPr sz="1875" b="0">
                <a:solidFill>
                  <a:srgbClr val="102A43"/>
                </a:solidFill>
              </a:rPr>
              <a:t>成员变量的命名应表达业务含义，而不是 x、a、tmp。</a:t>
            </a:r>
          </a:p>
        </p:txBody>
      </p:sp>
    </p:spTree>
    <p:extLst>
      <p:ext uri="{BB962C8B-B14F-4D97-AF65-F5344CB8AC3E}">
        <p14:creationId xmlns:p14="http://schemas.microsoft.com/office/powerpoint/2010/main" val="1126707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206B47-1C88-4C4A-ABEF-64FD7DAAA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E2FFE0-2CEC-4820-A94F-EAD9320CB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3AD82A-7FE7-4F46-8FA8-7D16050D2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Commit：先把数据放进一个类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51C108-7B32-4035-9E68-0D68846EC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这是一条提交记录的最小版本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23F3C5-6F34-4D1D-A91F-3E4098DA1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0E00DC-2669-45AC-8987-E5972EBF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7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E31A6B-9FB1-4CE7-9C0F-031778061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276A8A-57D5-4380-9222-029F250BA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#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include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A01C16-1963-4A56-84A5-3035EB534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B7549A-CEF5-47BE-B448-C5B28F955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A7AC3C-9D9F-4592-AD6F-1C533718D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443ED6-73BF-4E16-A020-8D444A81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4D6EE3-9D2E-4ACC-A0C4-D71F68BE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5C6663-B292-47C0-978D-1C0E0356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fileCount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E68A"/>
                </a:solidFill>
                <a:latin typeface="Menlo"/>
                <a:ea typeface="Menlo"/>
                <a:cs typeface="Menlo"/>
              </a:rPr>
              <a:t>0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96141F-DEBF-4074-A90F-D418AE10A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D1D684-27B1-44DC-82FD-4582221AD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D3B9B7-C977-468A-8B93-ECB34F25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main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21492E-EF52-4246-B624-52B8816CD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first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AB5242-E575-4EA4-A9F2-40FCF05B7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first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"c001"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14F05D-150F-41B7-8940-D40756E7F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43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first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.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=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"first snapshot"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495968-B67D-48EC-A17E-35952752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72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1911B6-987D-4DD2-BE6A-F879AD418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B828A6-7ED1-447C-959A-ADA7B7D8C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3F3E98-F6E9-4D8C-A5AB-889F8D873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017D7BA-28AA-45DB-AAC9-257829859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成员变量写在 class 的花括号中。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00602D3-D22C-4200-9766-D33E104F5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0EA941-DAC1-4BDC-B9FE-8B556B4C5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public 下的成员可以从类外直接访问。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BAD5BF-CFFB-4ED4-AB32-6D4315BF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C7A505A-5CA3-4A08-BB3A-92BE18F1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先做最小模型，后面再把数据保护起来。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CF1EEFB-735E-46C9-99A7-9FC5F499C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B7F6A3D-3CB5-43E8-831D-C3BDCC272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16987670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0A72AD-972B-4AEF-9B68-383D4F73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F0B7FB-4522-4F04-8325-B64F6AF7D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2521E2-AF47-48F8-8A05-F29C9CDE8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成员函数：对象自己的动作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2BBB89-1787-4311-AC54-D09B16920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函数可以直接使用自己的成员变量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8EC89E-1122-4971-A042-B2AA1185F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CCE0CA-AECE-4FBB-8A03-010876525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8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E863BD-D5A6-42E1-862D-C19F5EED8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6858000" cy="4438650"/>
          </a:xfrm>
          <a:prstGeom xmlns:a="http://schemas.openxmlformats.org/drawingml/2006/main" prst="roundRect">
            <a:avLst>
              <a:gd name="adj" fmla="val 3433"/>
            </a:avLst>
          </a:prstGeom>
          <a:solidFill xmlns:a="http://schemas.openxmlformats.org/drawingml/2006/main">
            <a:srgbClr val="10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B71E28-AE2C-46C3-A672-999887A50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class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Commit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3F7073-E681-4660-BFA9-B11CF49E0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28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public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09BD8E-7FEE-4688-A15C-E766E20F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57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8C8309-4EAB-4FE1-9EE5-405B16D7E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7DD3FC"/>
                </a:solidFill>
                <a:latin typeface="Menlo"/>
                <a:ea typeface="Menlo"/>
                <a:cs typeface="Menlo"/>
              </a:rPr>
              <a:t>string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9FA18B-F3FE-4FDF-9AA8-7C377193F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71596B-C88E-4CD0-9C18-7C5FFCF24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C4B5FD"/>
                </a:solidFill>
                <a:latin typeface="Menlo"/>
                <a:ea typeface="Menlo"/>
                <a:cs typeface="Menlo"/>
              </a:rPr>
              <a:t>void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print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(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)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BC62C7-B1FE-4829-9EB7-71739CC41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718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   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cout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id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72E0B8"/>
                </a:solidFill>
                <a:latin typeface="Menlo"/>
                <a:ea typeface="Menlo"/>
                <a:cs typeface="Menlo"/>
              </a:rPr>
              <a:t>": "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message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&lt;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</a:t>
            </a:r>
            <a:r>
              <a:rPr sz="1050">
                <a:solidFill>
                  <a:srgbClr val="FDA4AF"/>
                </a:solidFill>
                <a:latin typeface="Menlo"/>
                <a:ea typeface="Menlo"/>
                <a:cs typeface="Menlo"/>
              </a:rPr>
              <a:t>endl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35F1C5-8700-4EF5-ABF8-741137E78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    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CB1508-D47D-4D39-917D-DADCC6351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638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}</a:t>
            </a:r>
            <a:r>
              <a:rPr sz="1050">
                <a:solidFill>
                  <a:srgbClr val="E5E7EB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3EA33D-BC69-4729-B1AA-16FF2F8B1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381125"/>
            <a:ext cx="3581400" cy="44386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C8FA80-0D7D-41B7-89E3-2221B2962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573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9B8C"/>
                </a:solidFill>
              </a:defRPr>
            </a:pPr>
            <a:r>
              <a:rPr sz="1650" b="1">
                <a:solidFill>
                  <a:srgbClr val="009B8C"/>
                </a:solidFill>
              </a:rPr>
              <a:t>读代码时，先问三个问题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C4E51C-E796-48D3-A1DD-EE8CF76F9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54C50A-640B-4B3E-91EA-134A64286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526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print 不需要 id、message 参数。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9A295B-2EF7-4A8D-AADE-A27D0D5CB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EB6AF1-AF57-43AD-A965-7EC939BC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因为它知道“当前这个对象”的成员。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92628A-5242-49B7-A808-5B8E13C64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9E0B"/>
                </a:solidFill>
              </a:defRPr>
            </a:pPr>
            <a:r>
              <a:rPr sz="1500" b="1">
                <a:solidFill>
                  <a:srgbClr val="F59E0B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D7443A3-F5B4-4BB9-8B01-3CBD4E1AE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38550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2A43"/>
                </a:solidFill>
              </a:defRPr>
            </a:pPr>
            <a:r>
              <a:rPr sz="1350" b="0">
                <a:solidFill>
                  <a:srgbClr val="102A43"/>
                </a:solidFill>
              </a:rPr>
              <a:t>调用方式：first.print();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0DD417-512D-48F7-80CC-DA23D85F0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53000"/>
            <a:ext cx="287655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FFF3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7D73CA-17F7-42A8-8DB6-BC38D49DA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0482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</a:defRPr>
            </a:pPr>
            <a:r>
              <a:rPr sz="1125" b="1">
                <a:solidFill>
                  <a:srgbClr val="102A43"/>
                </a:solidFill>
              </a:rPr>
              <a:t>运行后，先观察输出，再改一个值验证理解。</a:t>
            </a:r>
          </a:p>
        </p:txBody>
      </p:sp>
    </p:spTree>
    <p:extLst>
      <p:ext uri="{BB962C8B-B14F-4D97-AF65-F5344CB8AC3E}">
        <p14:creationId xmlns:p14="http://schemas.microsoft.com/office/powerpoint/2010/main" val="7094580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5FC90B-D878-454E-9B9B-51BF2F125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9B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A3A8CB-8B4B-441E-A53B-A278426F0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9B8C"/>
                </a:solidFill>
              </a:defRPr>
            </a:pPr>
            <a:r>
              <a:rPr sz="1350" b="1">
                <a:solidFill>
                  <a:srgbClr val="009B8C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CACAB8-3BC6-4617-9ADF-029A35766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67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43"/>
                </a:solidFill>
              </a:defRPr>
            </a:pPr>
            <a:r>
              <a:rPr sz="2850" b="1">
                <a:solidFill>
                  <a:srgbClr val="102A43"/>
                </a:solidFill>
              </a:rPr>
              <a:t>普通函数与成员函数的区别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87EEDC-0E2F-4DF6-809F-A0A68E73D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66775"/>
            <a:ext cx="1076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16B"/>
                </a:solidFill>
              </a:defRPr>
            </a:pPr>
            <a:r>
              <a:rPr sz="1350" b="0">
                <a:solidFill>
                  <a:srgbClr val="52616B"/>
                </a:solidFill>
              </a:rPr>
              <a:t>两者都重要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CCDFE6-4BA0-4838-A749-451FB0AF2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0"/>
            <a:ext cx="3619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2026 新生暑期技术实践培训 · C++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542E9C-F82A-42F0-9AAD-2C2BA927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723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2616B"/>
                </a:solidFill>
              </a:defRPr>
            </a:pPr>
            <a:r>
              <a:rPr sz="900" b="0">
                <a:solidFill>
                  <a:srgbClr val="52616B"/>
                </a:solidFill>
              </a:rPr>
              <a:t>9 / 30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74A211-FB51-4BE6-8A45-161C88D32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BD0363-A80E-46E1-B2DD-E28ACC9A0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428750"/>
            <a:ext cx="5000625" cy="41148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019594-EE9A-4971-8C95-002E9FEA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9B8C"/>
                </a:solidFill>
              </a:defRPr>
            </a:pPr>
            <a:r>
              <a:rPr sz="1875" b="1">
                <a:solidFill>
                  <a:srgbClr val="009B8C"/>
                </a:solidFill>
              </a:rPr>
              <a:t>普通函数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132BDE-DBA8-49E6-9403-CA4860B8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695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76F51"/>
                </a:solidFill>
              </a:defRPr>
            </a:pPr>
            <a:r>
              <a:rPr sz="1875" b="1">
                <a:solidFill>
                  <a:srgbClr val="E76F51"/>
                </a:solidFill>
              </a:rPr>
              <a:t>成员函数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C4579C-D4F8-47BB-BA57-027C1126B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不属于某一个对象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071C64-2FC1-4613-B31B-1D1D1BF1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适合通用计算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0DEED4-6D58-4509-8AEE-8A0BF7AAE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例如 average(scores)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C668B3-ADC7-4036-A203-AB3E387E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479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属于某个对象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3B81C5-0B10-4262-B9CA-75FD1460B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83845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天然操作自己的状态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8211A7-C224-4A2F-8A80-B97E44456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429000"/>
            <a:ext cx="4210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</a:defRPr>
            </a:pPr>
            <a:r>
              <a:rPr sz="1425" b="0">
                <a:solidFill>
                  <a:srgbClr val="102A43"/>
                </a:solidFill>
              </a:rPr>
              <a:t>• 例如 commit.print()</a:t>
            </a:r>
          </a:p>
        </p:txBody>
      </p:sp>
    </p:spTree>
    <p:extLst>
      <p:ext uri="{BB962C8B-B14F-4D97-AF65-F5344CB8AC3E}">
        <p14:creationId xmlns:p14="http://schemas.microsoft.com/office/powerpoint/2010/main" val="11625761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2026-08-01T07:03:25.5740000Z</dcterms:created>
  <dcterms:modified xsi:type="dcterms:W3CDTF">2026-08-01T07:03:25.5740000Z</dcterms:modified>
</coreProperties>
</file>