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2c5db41128c418c" /><Relationship Type="http://schemas.openxmlformats.org/officeDocument/2006/relationships/extended-properties" Target="/docProps/app.xml" Id="Rbe3f89a6dfc945c6" /><Relationship Type="http://schemas.openxmlformats.org/officeDocument/2006/relationships/officeDocument" Target="/ppt/presentation.xml" Id="Red7de08ad91a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daaac3988418a"/>
  </p:sldMasterIdLst>
  <p:notesMasterIdLst>
    <p:notesMasterId xmlns:r="http://schemas.openxmlformats.org/officeDocument/2006/relationships" r:id="Rbd4c7d09f6ff4e3d"/>
  </p:notesMasterIdLst>
  <p:sldIdLst>
    <p:sldId xmlns:r="http://schemas.openxmlformats.org/officeDocument/2006/relationships" id="256" r:id="R9dde0c2d85484499"/>
    <p:sldId xmlns:r="http://schemas.openxmlformats.org/officeDocument/2006/relationships" id="257" r:id="Rff3d5d978fa340e1"/>
    <p:sldId xmlns:r="http://schemas.openxmlformats.org/officeDocument/2006/relationships" id="258" r:id="R16c0a61c3bd64223"/>
    <p:sldId xmlns:r="http://schemas.openxmlformats.org/officeDocument/2006/relationships" id="259" r:id="R091a438a68214942"/>
    <p:sldId xmlns:r="http://schemas.openxmlformats.org/officeDocument/2006/relationships" id="260" r:id="Ra932cac610a34746"/>
    <p:sldId xmlns:r="http://schemas.openxmlformats.org/officeDocument/2006/relationships" id="261" r:id="Re1aab3d4dc8e43ce"/>
    <p:sldId xmlns:r="http://schemas.openxmlformats.org/officeDocument/2006/relationships" id="262" r:id="Rcf1bc1c64cab4660"/>
    <p:sldId xmlns:r="http://schemas.openxmlformats.org/officeDocument/2006/relationships" id="263" r:id="R6ecd0f39c21d482a"/>
    <p:sldId xmlns:r="http://schemas.openxmlformats.org/officeDocument/2006/relationships" id="264" r:id="Ra61b79bea13043fa"/>
    <p:sldId xmlns:r="http://schemas.openxmlformats.org/officeDocument/2006/relationships" id="265" r:id="Recec88ee8a7f4147"/>
    <p:sldId xmlns:r="http://schemas.openxmlformats.org/officeDocument/2006/relationships" id="266" r:id="Rc5ab733b5fc64e0f"/>
    <p:sldId xmlns:r="http://schemas.openxmlformats.org/officeDocument/2006/relationships" id="267" r:id="R2f4c390726a34e0c"/>
    <p:sldId xmlns:r="http://schemas.openxmlformats.org/officeDocument/2006/relationships" id="268" r:id="Rffc1efc91c2f4582"/>
    <p:sldId xmlns:r="http://schemas.openxmlformats.org/officeDocument/2006/relationships" id="269" r:id="R2133f16dc5574366"/>
    <p:sldId xmlns:r="http://schemas.openxmlformats.org/officeDocument/2006/relationships" id="270" r:id="R662d1f0858a34ee9"/>
    <p:sldId xmlns:r="http://schemas.openxmlformats.org/officeDocument/2006/relationships" id="271" r:id="R5be1c2031d384926"/>
    <p:sldId xmlns:r="http://schemas.openxmlformats.org/officeDocument/2006/relationships" id="272" r:id="R04ded042bdea4558"/>
    <p:sldId xmlns:r="http://schemas.openxmlformats.org/officeDocument/2006/relationships" id="273" r:id="R568b47321a9e42ec"/>
    <p:sldId xmlns:r="http://schemas.openxmlformats.org/officeDocument/2006/relationships" id="274" r:id="R841d61411b43486b"/>
    <p:sldId xmlns:r="http://schemas.openxmlformats.org/officeDocument/2006/relationships" id="275" r:id="R44333a1b9bc44b5e"/>
    <p:sldId xmlns:r="http://schemas.openxmlformats.org/officeDocument/2006/relationships" id="276" r:id="R49164b01273d4708"/>
    <p:sldId xmlns:r="http://schemas.openxmlformats.org/officeDocument/2006/relationships" id="277" r:id="R0a2a2bd87f964dc9"/>
    <p:sldId xmlns:r="http://schemas.openxmlformats.org/officeDocument/2006/relationships" id="278" r:id="R1c90c5ff84964fe5"/>
    <p:sldId xmlns:r="http://schemas.openxmlformats.org/officeDocument/2006/relationships" id="279" r:id="Rd185971745d346c0"/>
    <p:sldId xmlns:r="http://schemas.openxmlformats.org/officeDocument/2006/relationships" id="280" r:id="R84213140938c4b6f"/>
    <p:sldId xmlns:r="http://schemas.openxmlformats.org/officeDocument/2006/relationships" id="281" r:id="R3bbbc280b73e4363"/>
    <p:sldId xmlns:r="http://schemas.openxmlformats.org/officeDocument/2006/relationships" id="282" r:id="Rf6e51ce6d8304097"/>
    <p:sldId xmlns:r="http://schemas.openxmlformats.org/officeDocument/2006/relationships" id="283" r:id="R23d39b5569454f84"/>
    <p:sldId xmlns:r="http://schemas.openxmlformats.org/officeDocument/2006/relationships" id="284" r:id="Rb47d45d47c334cf3"/>
    <p:sldId xmlns:r="http://schemas.openxmlformats.org/officeDocument/2006/relationships" id="285" r:id="Rb6499f7a02ef4ea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47e68d1efad4da6" /><Relationship Type="http://schemas.openxmlformats.org/officeDocument/2006/relationships/slideMaster" Target="/ppt/slideMasters/slideMaster1.xml" Id="Re6bdaaac3988418a" /><Relationship Type="http://schemas.openxmlformats.org/officeDocument/2006/relationships/notesMaster" Target="/ppt/notesMasters/notesMaster1.xml" Id="Rbd4c7d09f6ff4e3d" /><Relationship Type="http://schemas.openxmlformats.org/officeDocument/2006/relationships/presProps" Target="/ppt/presProps.xml" Id="R4e85626c84b040c5" /><Relationship Type="http://schemas.openxmlformats.org/officeDocument/2006/relationships/tableStyles" Target="/ppt/tableStyles.xml" Id="Red6c783413064d7d" /><Relationship Type="http://schemas.openxmlformats.org/officeDocument/2006/relationships/slide" Target="/ppt/slides/slide1.xml" Id="R9dde0c2d85484499" /><Relationship Type="http://schemas.openxmlformats.org/officeDocument/2006/relationships/slide" Target="/ppt/slides/slide2.xml" Id="Rff3d5d978fa340e1" /><Relationship Type="http://schemas.openxmlformats.org/officeDocument/2006/relationships/slide" Target="/ppt/slides/slide3.xml" Id="R16c0a61c3bd64223" /><Relationship Type="http://schemas.openxmlformats.org/officeDocument/2006/relationships/slide" Target="/ppt/slides/slide4.xml" Id="R091a438a68214942" /><Relationship Type="http://schemas.openxmlformats.org/officeDocument/2006/relationships/slide" Target="/ppt/slides/slide5.xml" Id="Ra932cac610a34746" /><Relationship Type="http://schemas.openxmlformats.org/officeDocument/2006/relationships/slide" Target="/ppt/slides/slide6.xml" Id="Re1aab3d4dc8e43ce" /><Relationship Type="http://schemas.openxmlformats.org/officeDocument/2006/relationships/slide" Target="/ppt/slides/slide7.xml" Id="Rcf1bc1c64cab4660" /><Relationship Type="http://schemas.openxmlformats.org/officeDocument/2006/relationships/slide" Target="/ppt/slides/slide8.xml" Id="R6ecd0f39c21d482a" /><Relationship Type="http://schemas.openxmlformats.org/officeDocument/2006/relationships/slide" Target="/ppt/slides/slide9.xml" Id="Ra61b79bea13043fa" /><Relationship Type="http://schemas.openxmlformats.org/officeDocument/2006/relationships/slide" Target="/ppt/slides/slide10.xml" Id="Recec88ee8a7f4147" /><Relationship Type="http://schemas.openxmlformats.org/officeDocument/2006/relationships/slide" Target="/ppt/slides/slide11.xml" Id="Rc5ab733b5fc64e0f" /><Relationship Type="http://schemas.openxmlformats.org/officeDocument/2006/relationships/slide" Target="/ppt/slides/slide12.xml" Id="R2f4c390726a34e0c" /><Relationship Type="http://schemas.openxmlformats.org/officeDocument/2006/relationships/slide" Target="/ppt/slides/slide13.xml" Id="Rffc1efc91c2f4582" /><Relationship Type="http://schemas.openxmlformats.org/officeDocument/2006/relationships/slide" Target="/ppt/slides/slide14.xml" Id="R2133f16dc5574366" /><Relationship Type="http://schemas.openxmlformats.org/officeDocument/2006/relationships/slide" Target="/ppt/slides/slide15.xml" Id="R662d1f0858a34ee9" /><Relationship Type="http://schemas.openxmlformats.org/officeDocument/2006/relationships/slide" Target="/ppt/slides/slide16.xml" Id="R5be1c2031d384926" /><Relationship Type="http://schemas.openxmlformats.org/officeDocument/2006/relationships/slide" Target="/ppt/slides/slide17.xml" Id="R04ded042bdea4558" /><Relationship Type="http://schemas.openxmlformats.org/officeDocument/2006/relationships/slide" Target="/ppt/slides/slide18.xml" Id="R568b47321a9e42ec" /><Relationship Type="http://schemas.openxmlformats.org/officeDocument/2006/relationships/slide" Target="/ppt/slides/slide19.xml" Id="R841d61411b43486b" /><Relationship Type="http://schemas.openxmlformats.org/officeDocument/2006/relationships/slide" Target="/ppt/slides/slide20.xml" Id="R44333a1b9bc44b5e" /><Relationship Type="http://schemas.openxmlformats.org/officeDocument/2006/relationships/slide" Target="/ppt/slides/slide21.xml" Id="R49164b01273d4708" /><Relationship Type="http://schemas.openxmlformats.org/officeDocument/2006/relationships/slide" Target="/ppt/slides/slide22.xml" Id="R0a2a2bd87f964dc9" /><Relationship Type="http://schemas.openxmlformats.org/officeDocument/2006/relationships/slide" Target="/ppt/slides/slide23.xml" Id="R1c90c5ff84964fe5" /><Relationship Type="http://schemas.openxmlformats.org/officeDocument/2006/relationships/slide" Target="/ppt/slides/slide24.xml" Id="Rd185971745d346c0" /><Relationship Type="http://schemas.openxmlformats.org/officeDocument/2006/relationships/slide" Target="/ppt/slides/slide25.xml" Id="R84213140938c4b6f" /><Relationship Type="http://schemas.openxmlformats.org/officeDocument/2006/relationships/slide" Target="/ppt/slides/slide26.xml" Id="R3bbbc280b73e4363" /><Relationship Type="http://schemas.openxmlformats.org/officeDocument/2006/relationships/slide" Target="/ppt/slides/slide27.xml" Id="Rf6e51ce6d8304097" /><Relationship Type="http://schemas.openxmlformats.org/officeDocument/2006/relationships/slide" Target="/ppt/slides/slide28.xml" Id="R23d39b5569454f84" /><Relationship Type="http://schemas.openxmlformats.org/officeDocument/2006/relationships/slide" Target="/ppt/slides/slide29.xml" Id="Rb47d45d47c334cf3" /><Relationship Type="http://schemas.openxmlformats.org/officeDocument/2006/relationships/slide" Target="/ppt/slides/slide30.xml" Id="Rb6499f7a02ef4ea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cebf5ebaf3e469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b009976d22746ed" /><Relationship Type="http://schemas.openxmlformats.org/officeDocument/2006/relationships/notesMaster" Target="/ppt/notesMasters/notesMaster1.xml" Id="R5a0706710f334a4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8831e0961434163" /><Relationship Type="http://schemas.openxmlformats.org/officeDocument/2006/relationships/notesMaster" Target="/ppt/notesMasters/notesMaster1.xml" Id="Rd7edb465609340d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502013ee1254989" /><Relationship Type="http://schemas.openxmlformats.org/officeDocument/2006/relationships/notesMaster" Target="/ppt/notesMasters/notesMaster1.xml" Id="Rd5bd9786c97f475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9b5e5bb9fd649a6" /><Relationship Type="http://schemas.openxmlformats.org/officeDocument/2006/relationships/notesMaster" Target="/ppt/notesMasters/notesMaster1.xml" Id="R6272c7fc287e436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7ab90cd82ca418e" /><Relationship Type="http://schemas.openxmlformats.org/officeDocument/2006/relationships/notesMaster" Target="/ppt/notesMasters/notesMaster1.xml" Id="R6b07b50509934be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eda0df1e22543d9" /><Relationship Type="http://schemas.openxmlformats.org/officeDocument/2006/relationships/notesMaster" Target="/ppt/notesMasters/notesMaster1.xml" Id="R45517dceff384ea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f9427a0d09041e8" /><Relationship Type="http://schemas.openxmlformats.org/officeDocument/2006/relationships/notesMaster" Target="/ppt/notesMasters/notesMaster1.xml" Id="R188ac17efda642a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4b8526a43e643ba" /><Relationship Type="http://schemas.openxmlformats.org/officeDocument/2006/relationships/notesMaster" Target="/ppt/notesMasters/notesMaster1.xml" Id="R8228e43361b845e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7e7385479444304" /><Relationship Type="http://schemas.openxmlformats.org/officeDocument/2006/relationships/notesMaster" Target="/ppt/notesMasters/notesMaster1.xml" Id="R11292753ba3f470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144282971794129" /><Relationship Type="http://schemas.openxmlformats.org/officeDocument/2006/relationships/notesMaster" Target="/ppt/notesMasters/notesMaster1.xml" Id="Rd03460db069c4e3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679c3e5931f4e43" /><Relationship Type="http://schemas.openxmlformats.org/officeDocument/2006/relationships/notesMaster" Target="/ppt/notesMasters/notesMaster1.xml" Id="R5f5b097a4254448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e2d52765c3a4fd7" /><Relationship Type="http://schemas.openxmlformats.org/officeDocument/2006/relationships/notesMaster" Target="/ppt/notesMasters/notesMaster1.xml" Id="R16fa2069e127461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aa663f1ca344470" /><Relationship Type="http://schemas.openxmlformats.org/officeDocument/2006/relationships/notesMaster" Target="/ppt/notesMasters/notesMaster1.xml" Id="R0eaa5fc0ee9245f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4e9051a43db4cf5" /><Relationship Type="http://schemas.openxmlformats.org/officeDocument/2006/relationships/notesMaster" Target="/ppt/notesMasters/notesMaster1.xml" Id="R5ee28326df4348a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bf5046fc01cd4633" /><Relationship Type="http://schemas.openxmlformats.org/officeDocument/2006/relationships/notesMaster" Target="/ppt/notesMasters/notesMaster1.xml" Id="R5e6e4963ce8e4f25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d5814fbeb1484971" /><Relationship Type="http://schemas.openxmlformats.org/officeDocument/2006/relationships/notesMaster" Target="/ppt/notesMasters/notesMaster1.xml" Id="R907b7a2f8bf648f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f182de8684842c7" /><Relationship Type="http://schemas.openxmlformats.org/officeDocument/2006/relationships/notesMaster" Target="/ppt/notesMasters/notesMaster1.xml" Id="R2af43fd84cff4360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2238caa90d14cd0" /><Relationship Type="http://schemas.openxmlformats.org/officeDocument/2006/relationships/notesMaster" Target="/ppt/notesMasters/notesMaster1.xml" Id="R93b87be81a6c462d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eb86abccd084afa" /><Relationship Type="http://schemas.openxmlformats.org/officeDocument/2006/relationships/notesMaster" Target="/ppt/notesMasters/notesMaster1.xml" Id="R16e411bc059a472b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96521efde6134326" /><Relationship Type="http://schemas.openxmlformats.org/officeDocument/2006/relationships/notesMaster" Target="/ppt/notesMasters/notesMaster1.xml" Id="R2ddb047c87c64941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b5f0599aa01540e5" /><Relationship Type="http://schemas.openxmlformats.org/officeDocument/2006/relationships/notesMaster" Target="/ppt/notesMasters/notesMaster1.xml" Id="R1ab0b9989aea43f4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e276ef93939463d" /><Relationship Type="http://schemas.openxmlformats.org/officeDocument/2006/relationships/notesMaster" Target="/ppt/notesMasters/notesMaster1.xml" Id="R638eacfe152e496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b07fef1d0bc42e3" /><Relationship Type="http://schemas.openxmlformats.org/officeDocument/2006/relationships/notesMaster" Target="/ppt/notesMasters/notesMaster1.xml" Id="Re5002830dce543f0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0d5dbbeb3634409f" /><Relationship Type="http://schemas.openxmlformats.org/officeDocument/2006/relationships/notesMaster" Target="/ppt/notesMasters/notesMaster1.xml" Id="R38d9b6e1c4ee43e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305b97cdc574876" /><Relationship Type="http://schemas.openxmlformats.org/officeDocument/2006/relationships/notesMaster" Target="/ppt/notesMasters/notesMaster1.xml" Id="R42d6102bf41d408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4977a2cef204737" /><Relationship Type="http://schemas.openxmlformats.org/officeDocument/2006/relationships/notesMaster" Target="/ppt/notesMasters/notesMaster1.xml" Id="R4d49cd885aaa40f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daced8a0ac94027" /><Relationship Type="http://schemas.openxmlformats.org/officeDocument/2006/relationships/notesMaster" Target="/ppt/notesMasters/notesMaster1.xml" Id="Rb95544a0d0d24fc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c1fe211034246c6" /><Relationship Type="http://schemas.openxmlformats.org/officeDocument/2006/relationships/notesMaster" Target="/ppt/notesMasters/notesMaster1.xml" Id="R836bf29cb81e470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50b5e4ca57c4ff6" /><Relationship Type="http://schemas.openxmlformats.org/officeDocument/2006/relationships/notesMaster" Target="/ppt/notesMasters/notesMaster1.xml" Id="Raf3436d3d465418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011fb3fc39e4f86" /><Relationship Type="http://schemas.openxmlformats.org/officeDocument/2006/relationships/notesMaster" Target="/ppt/notesMasters/notesMaster1.xml" Id="R6c5e048cfbd6412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de1f83e3d46d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680eeddb9be4d0a" /><Relationship Type="http://schemas.openxmlformats.org/officeDocument/2006/relationships/slideLayout" Target="/ppt/slideLayouts/slideLayout1.xml" Id="R0189a2663f63490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9a2663f63490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1afb1f3ca4f52" /><Relationship Type="http://schemas.openxmlformats.org/officeDocument/2006/relationships/notesSlide" Target="/ppt/notesSlides/notesSlide1.xml" Id="Rbe1a64d20e514c8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9cda48b4d4abe" /><Relationship Type="http://schemas.openxmlformats.org/officeDocument/2006/relationships/notesSlide" Target="/ppt/notesSlides/notesSlide10.xml" Id="R1a752d318f3b497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bb5ba5bd342f7" /><Relationship Type="http://schemas.openxmlformats.org/officeDocument/2006/relationships/notesSlide" Target="/ppt/notesSlides/notesSlide11.xml" Id="Rfd467f8fba124c0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b91530e404e8e" /><Relationship Type="http://schemas.openxmlformats.org/officeDocument/2006/relationships/notesSlide" Target="/ppt/notesSlides/notesSlide12.xml" Id="R9f7b01bba54e4ff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d8ad5405c4671" /><Relationship Type="http://schemas.openxmlformats.org/officeDocument/2006/relationships/notesSlide" Target="/ppt/notesSlides/notesSlide13.xml" Id="R5dfe494f6e804aa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4235dd3344438" /><Relationship Type="http://schemas.openxmlformats.org/officeDocument/2006/relationships/notesSlide" Target="/ppt/notesSlides/notesSlide14.xml" Id="R44d813245063499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ea74af94a4d19" /><Relationship Type="http://schemas.openxmlformats.org/officeDocument/2006/relationships/notesSlide" Target="/ppt/notesSlides/notesSlide15.xml" Id="Rc875fa405dea4eb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40de1b58e4b53" /><Relationship Type="http://schemas.openxmlformats.org/officeDocument/2006/relationships/notesSlide" Target="/ppt/notesSlides/notesSlide16.xml" Id="Rfeb946732c474f4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3c2138aea4e18" /><Relationship Type="http://schemas.openxmlformats.org/officeDocument/2006/relationships/notesSlide" Target="/ppt/notesSlides/notesSlide17.xml" Id="R2284f42e49154b6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86e94c4de4ec7" /><Relationship Type="http://schemas.openxmlformats.org/officeDocument/2006/relationships/notesSlide" Target="/ppt/notesSlides/notesSlide18.xml" Id="R779833bbab1f42a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9c35d99e454e" /><Relationship Type="http://schemas.openxmlformats.org/officeDocument/2006/relationships/notesSlide" Target="/ppt/notesSlides/notesSlide19.xml" Id="R8bcdadecb411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28cda707145f5" /><Relationship Type="http://schemas.openxmlformats.org/officeDocument/2006/relationships/notesSlide" Target="/ppt/notesSlides/notesSlide2.xml" Id="Rf85d9deed55e488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a2cc71934c82" /><Relationship Type="http://schemas.openxmlformats.org/officeDocument/2006/relationships/notesSlide" Target="/ppt/notesSlides/notesSlide20.xml" Id="R96492183c3da4cc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554ca04e6434b" /><Relationship Type="http://schemas.openxmlformats.org/officeDocument/2006/relationships/notesSlide" Target="/ppt/notesSlides/notesSlide21.xml" Id="Rd0beb30b874f415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3a16ec28a46a2" /><Relationship Type="http://schemas.openxmlformats.org/officeDocument/2006/relationships/notesSlide" Target="/ppt/notesSlides/notesSlide22.xml" Id="Reaff8723d7d44d9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25f2f69b84d7d" /><Relationship Type="http://schemas.openxmlformats.org/officeDocument/2006/relationships/notesSlide" Target="/ppt/notesSlides/notesSlide23.xml" Id="R5aa035d2ef0c4b78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4dd34854a4441" /><Relationship Type="http://schemas.openxmlformats.org/officeDocument/2006/relationships/notesSlide" Target="/ppt/notesSlides/notesSlide24.xml" Id="R9d3e3f73bdc7455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45313412e4282" /><Relationship Type="http://schemas.openxmlformats.org/officeDocument/2006/relationships/notesSlide" Target="/ppt/notesSlides/notesSlide25.xml" Id="R6b5913b5cd8c47e0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6c190b33482d" /><Relationship Type="http://schemas.openxmlformats.org/officeDocument/2006/relationships/notesSlide" Target="/ppt/notesSlides/notesSlide26.xml" Id="Rd5bd25391b6d4ee1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c0aabc5b24968" /><Relationship Type="http://schemas.openxmlformats.org/officeDocument/2006/relationships/notesSlide" Target="/ppt/notesSlides/notesSlide27.xml" Id="Rc46f7195379c4dcb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79bb5218419c" /><Relationship Type="http://schemas.openxmlformats.org/officeDocument/2006/relationships/notesSlide" Target="/ppt/notesSlides/notesSlide28.xml" Id="Rd220d9a45bd04fc8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e07ff74ba4816" /><Relationship Type="http://schemas.openxmlformats.org/officeDocument/2006/relationships/notesSlide" Target="/ppt/notesSlides/notesSlide29.xml" Id="R48d2cef2e8fa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ebc51d304d62" /><Relationship Type="http://schemas.openxmlformats.org/officeDocument/2006/relationships/notesSlide" Target="/ppt/notesSlides/notesSlide3.xml" Id="R9a4d67ac63bf43df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55489e8ee41b2" /><Relationship Type="http://schemas.openxmlformats.org/officeDocument/2006/relationships/notesSlide" Target="/ppt/notesSlides/notesSlide30.xml" Id="Rf4ed4d4b7087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5948bc034fc8" /><Relationship Type="http://schemas.openxmlformats.org/officeDocument/2006/relationships/notesSlide" Target="/ppt/notesSlides/notesSlide4.xml" Id="Rd68cd6e9ae32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009aa66a44a7" /><Relationship Type="http://schemas.openxmlformats.org/officeDocument/2006/relationships/notesSlide" Target="/ppt/notesSlides/notesSlide5.xml" Id="R9a173e76f387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081161c374e66" /><Relationship Type="http://schemas.openxmlformats.org/officeDocument/2006/relationships/notesSlide" Target="/ppt/notesSlides/notesSlide6.xml" Id="R9f8c9089b322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a43e6b16b4685" /><Relationship Type="http://schemas.openxmlformats.org/officeDocument/2006/relationships/notesSlide" Target="/ppt/notesSlides/notesSlide7.xml" Id="Rfd5c9d775d0a473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43d275474947" /><Relationship Type="http://schemas.openxmlformats.org/officeDocument/2006/relationships/notesSlide" Target="/ppt/notesSlides/notesSlide8.xml" Id="R159ae3dcff414a6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0100416e4798" /><Relationship Type="http://schemas.openxmlformats.org/officeDocument/2006/relationships/notesSlide" Target="/ppt/notesSlides/notesSlide9.xml" Id="Reace69377c2d4b1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F85D54-B9A1-4F4A-8080-2AE2B811E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4EF2CC-40FD-4309-B456-4D5464891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858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2026 新生暑期技术实践培训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E43A79-BBE0-4D74-87A1-8917588C8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76450"/>
            <a:ext cx="857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从 C++ 源代码</a:t>
            </a:r>
          </a:p>
          <a:p xmlns:a="http://schemas.openxmlformats.org/drawingml/2006/main">
            <a:pPr algn="l">
              <a:defRPr sz="46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到可执行程序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9EF3D9-A71E-44B5-8827-F23545ED9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952875"/>
            <a:ext cx="762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变量 · 输入输出 · 条件 · 循环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A14458-D8CF-4BB2-B4AA-87739B19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85775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今天不背语法；今天建立“写—编译—运行—修复”的完整闭环。</a:t>
            </a:r>
          </a:p>
        </p:txBody>
      </p:sp>
    </p:spTree>
    <p:extLst>
      <p:ext uri="{BB962C8B-B14F-4D97-AF65-F5344CB8AC3E}">
        <p14:creationId xmlns:p14="http://schemas.microsoft.com/office/powerpoint/2010/main" val="1149874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CF9440-A3D5-406E-A16A-45A600852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903494-8956-4225-A0F7-F03DAFA01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E22B00-B70E-41D7-8008-8C677E087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变量：程序记住数据的方式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399443-BADC-4882-B3BA-AC64FE29F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D1C238-8D75-4519-88BE-417D9EEAB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变量有名字、类型和值。类型决定它能保存什么和能做什么。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FF4164-E282-4666-8223-A26130DD9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AFB8C2-0A38-4BA4-9822-E6CCB5FC6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703FA5-8BF8-4839-A2F5-0AC826500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整数：人数、次数、分数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E9A362-F267-4694-9CB8-C39D0AC24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0FF475-CD58-42D6-B6C6-F924B4844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double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A25969-BD4A-481A-B141-26B5B857C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小数：平均值、长度、比例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BEC440-3200-436C-9E2C-5FBA13452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E285A6-4817-4B12-9683-76DCBC9BF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string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0E7507-B830-4197-84A2-818E0555B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文本：姓名、命令、提交信息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3C9E38-1B2C-4E75-B9B2-8A544BAD8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D3FA98-5353-4F71-89E6-3D5D909EC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bool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0F7AF4-1196-43FA-BF3D-7ADE843A7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真假：是否通过、是否找到文件</a:t>
            </a:r>
          </a:p>
        </p:txBody>
      </p:sp>
    </p:spTree>
    <p:extLst>
      <p:ext uri="{BB962C8B-B14F-4D97-AF65-F5344CB8AC3E}">
        <p14:creationId xmlns:p14="http://schemas.microsoft.com/office/powerpoint/2010/main" val="11515887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0E99C09-73A8-4366-A034-C1F4BC209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2F9840-F246-48A1-BED6-6EDE0943B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9D4860-1631-4739-8D79-645F1D572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声明变量：先给类型，再给名字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30EE84-8F5C-4A96-BF16-BE18545D1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B9761A-81D1-45D4-9E00-AE6802D85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初始化是在创建变量时给它第一个值。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D05C52-1297-488E-ABB8-C5B055F93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EE73AF-7515-4C1B-9F40-9ABB13B3E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5DD9B8-BA15-4C66-9A1B-4C1DA6BCD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score = 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6764C8-2388-40FB-ADA0-FC2D29C45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834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57DBF6-8AB2-4EED-82CB-9812C591B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7036C9-39E7-47E5-8EA7-D41D877F0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double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45A4E9-BCA5-4A8E-914B-5D5C57C5F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average =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888492-E5AF-44B9-8522-429F35B0A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269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0.0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3E5A86-0A0F-4373-BF3B-1BDC4D03D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1AE136-A428-4964-A858-AA21DC5EE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string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AD7191-D794-4CC7-9CCB-9AC390D87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name = 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B6FE7B-F6FA-4FED-910D-FBEE82C81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408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"Kim"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2909B6-CFCC-48D5-B907-A4FF76E61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843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2266B5-FB70-42FC-9B70-8513D612E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bool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2AD263-D821-434C-AC23-D9E326421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passed = false;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6B2859-02B2-4837-BE48-41117D1AE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CD81752-BFFC-4B8B-8401-439E2B464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score 的类型是 int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608B291-27AA-4F4A-BF92-7BB59323D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7AE4E19-83CE-45FF-ABC9-D92374A3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= 不是数学等号，而是赋值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FDDD22-EE02-476D-A85E-5E83246B4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AF76049-50A5-4E68-BA77-A649879C2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变量名要表达含义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3016D87-C546-4699-9243-A37447959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AF975E1-A8FB-4854-8FCA-63EEFB5EA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同一变量不能同时保存不同类型</a:t>
            </a:r>
          </a:p>
        </p:txBody>
      </p:sp>
    </p:spTree>
    <p:extLst>
      <p:ext uri="{BB962C8B-B14F-4D97-AF65-F5344CB8AC3E}">
        <p14:creationId xmlns:p14="http://schemas.microsoft.com/office/powerpoint/2010/main" val="26136489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8E0EB15-1A9C-4555-8BB6-2B5E73CA9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41C1E2-64F0-43E5-AAEC-88BA7256D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7E7704-D00C-477F-BCC6-55A056094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赋值会更新变量当前的值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2C694F-45BC-4F11-BB33-30A606830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9AF2D8-9308-4FD5-84CA-495DF902D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右边先计算，再把结果放进左边的变量。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74A0EB-61C6-4EFA-8F71-223976DB2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867B54-4C82-44C3-8631-0786F5ED0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E09E83-8A44-4922-AA3D-CD2A509EB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score = 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C31EDB-1257-4B6D-BC0A-21C403A4B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834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60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759CB3-8CED-47BE-99F1-B1FB0BE2A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408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36A670-D72C-44E0-9F1E-4396C5493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score = score + 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EFF071-A2DB-4834-926A-449EF11A9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982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DD33EA-D01E-45A2-BF3C-30B14C3E4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556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54567F-7080-420D-B158-651B2B622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16C47E-AA8C-420A-9D80-EEF9C226A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score &lt;&lt;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B4B584-8830-4A13-BCD0-40D0D68AE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269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427BC1-DDFD-444B-BFC6-80490C3A4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417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0DF178-95AE-4DB8-BE21-34B6F9259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C449A1-D231-461F-AFED-EB5CD84A8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初始值是 60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387417-7992-451E-ACA6-64C3FEFF4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0A7E2A-31B3-4456-BFBA-B4FED389F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右侧 60 + 10 得到 70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CEF57E-A4E1-4FE0-BD6F-DD4E4C111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166746-CCC6-48D9-B93E-EB99ED563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score 被更新为 70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61B2EF9-9D57-498D-AC60-1313A7E93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CA9C32A-D6E8-4094-9AB7-EB7B502F8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最终输出 70</a:t>
            </a:r>
          </a:p>
        </p:txBody>
      </p:sp>
    </p:spTree>
    <p:extLst>
      <p:ext uri="{BB962C8B-B14F-4D97-AF65-F5344CB8AC3E}">
        <p14:creationId xmlns:p14="http://schemas.microsoft.com/office/powerpoint/2010/main" val="20257409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CF9888-63EE-4647-A93F-716B1F5F4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AB6BAE-11F1-4CD0-86CF-0A717CB52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980FD9-D193-43FB-BFCB-4A0AF9121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练习：倒计时的第一步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8D9C82-C32F-4C81-A475-CA44CE60B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D51700-7B53-4E73-8271-00C8D5762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2C11C1-98AB-4FA3-AF33-123C98CC3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B99609-C407-44EC-AA56-8FECF990E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62250"/>
            <a:ext cx="5715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创建变量 days，初始为 100；让它减少 1 并输出结果。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1035EF-0EB1-4C4C-B156-68581859A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63C4A4-4206-4AFC-A651-55AE2D28A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AAF08E-C55A-4275-B2A9-B5B2910CD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384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2515F1-2D40-46A1-B43E-B28861BA4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使用 int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36ECF2-C4FD-49B3-A69D-AA486F4A9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290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21812C2-2283-4933-A482-0DA6BF6C0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528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输出应为 99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531617-918A-451C-8259-7767B6DD4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195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A4E667-55B2-4333-BEB0-E5467D27E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9433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不要写成 100 - 1; 却不保存结果</a:t>
            </a:r>
          </a:p>
        </p:txBody>
      </p:sp>
    </p:spTree>
    <p:extLst>
      <p:ext uri="{BB962C8B-B14F-4D97-AF65-F5344CB8AC3E}">
        <p14:creationId xmlns:p14="http://schemas.microsoft.com/office/powerpoint/2010/main" val="175129570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B193E1-5087-496D-BC93-8F2CF5C57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391F5E-C98C-47E6-A86D-F9981AA7F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1A60AC-AB29-4ACC-8443-C3DF846CF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输入让程序不再只会“固定输出”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1D6007-3A81-45C2-B64F-3109C5178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F84554-E78B-4752-8EFB-5ED8113B2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程序可以从终端读取数据，处理后再给出结果。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4DB2E8-D0DD-4925-A2B6-3A17562DB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95EFC7-3D54-4031-B99E-7353D8083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cin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081106-7CC2-4B4D-AA73-79870FA2F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从终端读取一个值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3436BB-94A0-4D33-907E-4203C4A88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CB5F23-C5B0-4C12-9984-9990AEF94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&gt;&gt;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212186-44B3-46A1-B87C-2ABA9D1C3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把读到的数据交给变量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818ADE-0A32-4DBA-B341-C6655AD3D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1BF395-FC7A-4DFB-8330-BD15AE247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cout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8AC0DC-ECE4-4642-8A38-86C93BE21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把文本或变量值输出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B81052-8937-425A-9BAF-F0B3B3CDA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E9DBA6-4857-40A1-BFD6-28DBEBEAE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输入顺序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824AA5-85D6-49E4-95C7-12CDE7322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必须和程序读取顺序一致</a:t>
            </a:r>
          </a:p>
        </p:txBody>
      </p:sp>
    </p:spTree>
    <p:extLst>
      <p:ext uri="{BB962C8B-B14F-4D97-AF65-F5344CB8AC3E}">
        <p14:creationId xmlns:p14="http://schemas.microsoft.com/office/powerpoint/2010/main" val="195409359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C7ABD3F-2CDF-46AB-BAB2-1C86073CF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68906B-C6FE-4880-A6E7-D6ACE4409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C7FFAC-EEF0-4FB8-95DD-6B0F731B1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读一个整数，再输出两倍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0653F9-DA20-4197-8819-39ED3E498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EC47D4-DCD2-4EB3-9D9C-D6B152942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运行程序后，终端会等待你输入数字。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6552E6-F05C-47B2-95C3-5668BC2CF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56F57C-FB4A-433B-B26F-FE9C9617D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85B5B4-3B19-411C-9911-C59A7BD00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x;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8839C0-3D70-44E3-800F-2E523AD4B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189C4F-BB33-4CAE-8292-8CA803DAF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&gt;&gt; x;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F5F66D-EE3E-4E7D-AB49-2B6AFC0E9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129348-7D53-4643-877F-A58150257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F4271F-8D83-4882-BEC0-74694616A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"两倍是："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DDAE8F-6B98-4BC4-9BF9-B4ED404AC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   &lt;&lt; x *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F7915A-CAB2-4C78-BD0E-1805A625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834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F2F02D-E88A-4474-AA48-2702D032A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AB04AB1-B923-42C7-A393-D297866B1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269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744C52-361D-474D-AA51-ACC15DA58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417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26B764-339B-47B1-BCF4-672267071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DF9A31-17C4-4EF5-A7E1-348764BE6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先声明 x，但此时没有确定值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4E36B9-7B62-40D6-BE44-63B8738EF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72763F-4FCD-427D-ABA7-61FC23B19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cin 把用户输入保存到 x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C8B60FE-537C-4022-989F-64F352C1A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C22D4A2-D02C-410D-9134-6FCD04534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表达式 x * 2 再计算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0005406-1501-49A1-B0F1-6135298D5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6C4DD5-6554-4C68-8E44-A896EA746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文本与数值可连续输出</a:t>
            </a:r>
          </a:p>
        </p:txBody>
      </p:sp>
    </p:spTree>
    <p:extLst>
      <p:ext uri="{BB962C8B-B14F-4D97-AF65-F5344CB8AC3E}">
        <p14:creationId xmlns:p14="http://schemas.microsoft.com/office/powerpoint/2010/main" val="1223813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E141C66-BE6A-4CC5-8F85-4FA6CAA8F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BB41E5-688F-4D3D-8228-9D76B7695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462475-24E6-43AE-B34C-2BA87DA41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输入格式错误会发生什么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9E0038-455E-45A9-98E0-EC4AAC08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AC78DC-1023-4F1B-9782-94C848541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输入必须与变量类型匹配；先用最简单数据验证。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761415-90CB-4E94-B4CB-575F1F72E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82CB90-4896-4C8B-973B-5FBB566A9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128F2D-9ABE-4336-9C85-D7D2D8591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age;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55F28C-DC4F-4E05-B12A-531D03447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675490-339B-4234-A8CF-114BF24AA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&gt;&gt; age;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C5FF6E-BB0F-4221-A4B6-9DE692F98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CDD4D0-1DB6-498B-BB1C-F1A627C84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age +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C339FA-919D-4BF6-B11D-7BCD49865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408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B0E006-136D-4614-84F3-CAC31459A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171E62-6735-455F-9626-868602583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843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626B1F-C64B-4741-B057-85334049A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991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E72A11-2284-4F59-8BE3-B9916819A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B10E60-6F22-4FB6-B4DB-D05B04657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输入 18：输出 19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3EC440-F2A0-407F-8611-91F32959A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2EEEA79-876F-4B5D-AE5B-6A348B538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输入 abc：读取失败，结果不可靠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DDF1A6-9A71-431E-B365-FA4E88FB3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E4AE3EF-41C8-4D34-B499-7B6E6B49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初学阶段先假定输入合法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B064B36-0083-43D7-82B5-BEDD35A42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DB4AB7F-06B1-411A-B5F1-174AF1D4A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后续课程再学习完整错误处理</a:t>
            </a:r>
          </a:p>
        </p:txBody>
      </p:sp>
    </p:spTree>
    <p:extLst>
      <p:ext uri="{BB962C8B-B14F-4D97-AF65-F5344CB8AC3E}">
        <p14:creationId xmlns:p14="http://schemas.microsoft.com/office/powerpoint/2010/main" val="95277952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CCC089-46BB-4EB7-BA5E-22361411C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2C4574-5737-4AC2-83C1-047E589C2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1CD5A0-476D-4E7C-BFAC-0CE500E8A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练习：计算两数之和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F178DC-DD5F-46EB-9CE2-E75BE16BC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67DD44-4E4D-4033-8FC5-D3A9B927C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B2BA52-C9DB-496E-9682-7CF2E712D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6C1CC9-81BF-4E1F-BD18-D617FA5BC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62250"/>
            <a:ext cx="5715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读入两个整数 a、b，输出它们的和与差。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A44898-1D50-4F7A-BC11-8F7EF4C08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9BF691-293E-4F2A-AA92-6FE1914C4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356770-4AFF-43CF-8BED-08DEB5E79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384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0DBFDA-4C10-4112-85D5-D85F5E3AF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能一次输入两个数字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A3D19C-9C4C-4D81-BAA1-3CE725498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290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DF4624-6D97-41C0-A82D-E0EF0AE42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528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输出含有说明文字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422E02-BA7C-4B3B-816F-798A2F0E9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195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858252-DB73-4985-A654-248AB4612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9433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测试 3 5 和 -2 7 两组数据</a:t>
            </a:r>
          </a:p>
        </p:txBody>
      </p:sp>
    </p:spTree>
    <p:extLst>
      <p:ext uri="{BB962C8B-B14F-4D97-AF65-F5344CB8AC3E}">
        <p14:creationId xmlns:p14="http://schemas.microsoft.com/office/powerpoint/2010/main" val="204933706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9C3073-F343-4F3A-83E3-02BBC4350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83C070-E379-430B-A14E-E440F9ACE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6B0D5F-6807-41A4-8A0A-A0A0DB158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表达式：把数据变成结果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6AA2D8-0D01-46CA-9228-2AEF02016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FC2EDD-C243-49FB-8ECB-A7FA01CCC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算术、比较和逻辑表达式是程序“思考”的材料。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AFC49F-DA90-452B-AC60-B44C15C06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405B15-BEC6-470F-885E-FD4841EF8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算术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305F67-79BA-4F86-97D6-AE32CBE21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+ - * / % 计算数值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2251A5-C717-4B05-9827-B123E1938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39B06D-3ABC-4C15-8AA3-1B9B93C08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比较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5022A1-928C-4962-A986-0B76AD5AF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== != &lt; &lt;= &gt; &gt;= 得到真假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DDCFD2-5BC5-4886-AC7E-199F91051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DE09DB-4FC3-453F-96C5-125EB5ED6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逻辑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02AB31-040C-4AFF-AC5D-D5E75F486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&amp;&amp; 表示并且；|| 表示或者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4EEE60-53B8-408D-8AFA-7D56B3B91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25E161-0DC2-48C1-B8FA-EC00B8177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括号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88B0BD-82E3-46BB-804F-6A4AA1903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先用括号表达你期望的顺序</a:t>
            </a:r>
          </a:p>
        </p:txBody>
      </p:sp>
    </p:spTree>
    <p:extLst>
      <p:ext uri="{BB962C8B-B14F-4D97-AF65-F5344CB8AC3E}">
        <p14:creationId xmlns:p14="http://schemas.microsoft.com/office/powerpoint/2010/main" val="53487839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5AF0F83-8D33-4417-B8D5-9B4468292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A3C959-A7A2-40A3-9806-CA7A50ABE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CFE5C0-6CB3-45FA-B11D-95237F589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整数除法是一个常见陷阱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07796D-CC4B-4330-87F1-25F43D615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19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58093A-74D6-4516-B301-262F770AA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两个 int 相除时，结果仍然是 int。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73EEB2-BAA3-4234-B797-0F5BD3D33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F1F417-21DF-4E3B-962B-D493D6523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5B8945-0240-4837-8096-6DF7766DF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a = 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6D98C7-F1A8-49CC-93F4-3F5E49ADE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492C00-4940-448C-8D6E-965B71118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973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E16577-E105-4C08-84AF-17977722D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B6E146-9E66-4755-A3B2-3BA1782A5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b =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922CC6-C2C5-48CA-B082-505393F80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3807F4-FDB4-453D-8178-DC74A52F5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973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D46B16-89EB-49F9-89D9-13C2588FF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4E2FBE-1489-4E6E-83C5-91421FF73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a / b &lt;&lt; 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A0C4759-4B91-4CF2-BB09-8A24D4343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269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13F291-74B7-4C71-9368-A3B418CFF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417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10692D-85B6-41D0-9379-E2E357F0A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double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2DD693-2E53-4036-9FD0-A09109E76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c =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A96238-0D27-45EF-86F0-DE638036C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547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5.0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7278CA-0636-4B5B-8B61-1CB96D268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408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/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681807-44E3-4D8D-99CF-9DF2E990F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269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D92097-E86B-4002-89CC-9A807C6E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556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04CF4B2-357E-4E39-A89B-D2536692E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68486D3-3829-4F8B-A467-4508DF94C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c &lt;&lt;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DDCC9BD-92AF-4073-8D3E-43A340B2C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FE56316-339F-4C7C-9587-EEB59965C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269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8B1CEDA-0A54-44C5-B87F-69DE6D53C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DC3BFEA-7301-4BBE-B158-F99293E13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第一行输出 2，不是 2.5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FEBE597-AA10-4B34-8751-C2B35CFB8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B4D207E-4C53-4BAA-9FD7-B85914B9B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因为 a、b 都是整数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93AC29B-D386-41B5-9B30-C0A875B6E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4A3EC6C-8715-4BFB-AA76-EA8CF7C9D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有一个小数参与运算时，结果可保留小数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0A475FF-7462-475E-B0EC-9D272285C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6B37E7B-ADE6-48F9-BA2B-3529D1347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写平均值时尤其要注意</a:t>
            </a:r>
          </a:p>
        </p:txBody>
      </p:sp>
    </p:spTree>
    <p:extLst>
      <p:ext uri="{BB962C8B-B14F-4D97-AF65-F5344CB8AC3E}">
        <p14:creationId xmlns:p14="http://schemas.microsoft.com/office/powerpoint/2010/main" val="131205845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0D29A2-E653-4ACE-8257-0882C04FE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83D1E9-E723-4EA7-AABE-7ECDED640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52E48D-1B5B-41E6-82B3-94D4439F2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今天结束时，你应能独立完成什么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BD4668-D27F-493F-844A-779F71993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8C3A70-2C67-42A8-832B-FD63A2549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本讲只追求一个可验收的能力：从空文件写出、运行并修改一个小程序。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24F008-AEE1-456E-9A13-6D70767A3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FA6518-B5A6-419A-8860-D8FCF8826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写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2946B8-7DD4-42D2-A7CC-9FDEA2432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创建 .cpp 文件，写出 main 与最小程序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E197DB-2D8E-4EF7-9040-D33F14B65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08D588-0D43-4845-AA16-0FCFC7121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编译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4A0A1F-935A-40B8-8232-B355D91E1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使用编译器把源代码变成可执行文件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F9D139-6701-4851-81FA-AC1067165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B1B233-3D52-4CA8-8011-C31A7CFCB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运行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0731EF-3604-4EB4-A689-1B27CF1FE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给程序输入，读懂它输出的结果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C9E6D4-9AC1-49B4-AAC9-4051D6811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A51242-1101-4533-AB33-5D73F384D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修复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F9BBE5-0CC1-4181-A65F-E2CDD9102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根据第一条报错定位并修改问题</a:t>
            </a:r>
          </a:p>
        </p:txBody>
      </p:sp>
    </p:spTree>
    <p:extLst>
      <p:ext uri="{BB962C8B-B14F-4D97-AF65-F5344CB8AC3E}">
        <p14:creationId xmlns:p14="http://schemas.microsoft.com/office/powerpoint/2010/main" val="211787366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E214C1-4FBB-4111-8AF0-303BF9620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B63941-DB00-447E-B2A6-165060D74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E27A82-23E7-4E61-A854-E6BF3EF9A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条件：让程序根据情况选择路径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4DB5F6-95F5-4CCC-8024-44A619CAD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77E8F9-F532-4E41-BE0F-29F1890F8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条件表达式的结果只有真或假；if 根据它决定要不要执行代码块。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04230E-AFB0-4B8F-B1AF-C8D50ECFF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89F069-DFC0-4D82-AAD9-CF6A7F177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73AB9A-A2A3-4BFA-814C-7928A75C9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条件为真时执行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E26292-42FE-4003-9F4A-0A0C7EC9B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C1BC8C-ACDD-4916-BC44-5C9640C18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else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D0236A-9704-40C4-852A-E1A88CAF4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条件为假时执行另一条路径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5BFE67-35A0-47AE-B541-DF587C1B6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126254-4739-4BD7-91D1-6D9E04F83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比较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D283C5-AA44-4F75-AAFA-2B90ACB5B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用 &gt;= 等比较运算写条件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832A23-C6AF-4EE9-9C2D-4628D6B3A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69DDAC-63EB-4A8A-B2D8-347C90281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边界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0F6F8C-AF36-428D-B00F-83F2CB5E3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先列出临界值，再写代码</a:t>
            </a:r>
          </a:p>
        </p:txBody>
      </p:sp>
    </p:spTree>
    <p:extLst>
      <p:ext uri="{BB962C8B-B14F-4D97-AF65-F5344CB8AC3E}">
        <p14:creationId xmlns:p14="http://schemas.microsoft.com/office/powerpoint/2010/main" val="1693517929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A9A4626-76C1-4827-9734-9013E080F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6F6C8D-C3ED-4759-BCC5-0848A3773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1D7E1A-5AE5-4911-9E01-4ABA92779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第一个 if：判断是否及格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F7DBF0-0AA0-44C0-A43B-45D2EA627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644078-B5B4-4DE7-88FB-AF2EA315C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把 60 分这个边界写清楚。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2B56A3-2F21-4690-9BEF-13728C63E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8AB203-550C-41C7-B13B-230BFEFF0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C650D2-CAB9-4654-B92E-533E65066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score;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03F696-74B6-42A6-A674-282A36573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1411DD-F7F3-4AF4-BC15-259DD3211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&gt;&gt; score;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A5C9C6-3769-419E-A54F-84DA2BCCE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DDDBD4-0020-4503-90A4-BE6CD8ACB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(score &gt;=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475C3A-4DEF-4569-A435-00DA5A981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60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92A5AE-BE90-4CC8-A469-520F2A8E4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{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8A09F7-F569-4C6D-9453-5A625F57A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293772-4466-4911-AC92-0391172F0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19D6BE-877F-465E-9B29-49EEA7CC6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4DFB3A-CA62-4C39-ABCE-BA948E970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"及格"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7FFACC-154E-42E6-A14F-01ED222AB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408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7BD2C6-548D-4971-B07D-34A1842DF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556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E24DE8-FFA5-43E7-9B7D-5A334E0A8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91ABD1E-9858-41C2-B9E0-07EEDCE1E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DE1C87-C6EA-4420-8CF7-E4A9C374B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else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F641CB8-1968-4E4C-8D5B-24CE00516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{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D94ECC-E22A-4B43-B63A-EC52D6337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5CBF2A-456F-4864-9496-D8CCF0893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98C37BC-3D25-4297-BA87-F047EE882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E18481F-48B4-442A-BE34-F33FA9F67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"继续努力"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65DD3BC-2B62-478D-9E1E-886CFCBC0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982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B9A151-8AE3-4F4C-8DFC-EA3BEE007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9C555D0-EBA4-46C7-8545-FCF81D5DF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278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AB6AC85-DBCB-4F52-827C-9B48A73E6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386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09B74C3-18FB-49BE-88BB-B77A35A16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4007BE6-838D-4F2B-AD96-A6387B141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score = 60 必须输出及格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8684E97-C724-468F-814E-E5C43DB09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7BC844A-AE29-4A28-80F7-CDBB3082C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花括号让每条分支范围明确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AF0986B-DA54-4FCA-B631-C83B79129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C54567B-FDDF-4A54-8497-66C1EE16F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条件不是 score = 60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0A14BA5-D300-45F6-B822-CE5B8244A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125006D-28AC-4A41-B8E7-C464EFC04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== 才是比较是否相等</a:t>
            </a:r>
          </a:p>
        </p:txBody>
      </p:sp>
    </p:spTree>
    <p:extLst>
      <p:ext uri="{BB962C8B-B14F-4D97-AF65-F5344CB8AC3E}">
        <p14:creationId xmlns:p14="http://schemas.microsoft.com/office/powerpoint/2010/main" val="5426107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6CE657D-860F-4406-90FA-76BCF40C4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A0A01F-E38D-490F-90EF-5291F5AC9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0791CB-A0D9-42F1-A6A5-8B661405A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多分支：从高到低判断等级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6F8EAE-2ED2-4178-929F-85643A419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BBC550-A24D-42DC-B330-2B1BB2CF9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顺序重要：先处理更严格的条件。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98D94E-549C-4882-BA1C-E83ED5DE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C37597-27CC-488D-BDF9-295FFCC9D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E6E8B9-4D1C-4B24-8991-9BE0EE0BD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(score &gt;= 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965886-A4C4-43CA-8ED1-C670090D7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90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8178D9-3B35-4C89-9616-0B02A7AC7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{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5E78D5-E900-4935-8AD6-B356796AF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F4A5B4-4ADF-40AA-9894-555F17D1D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10704B-6BB0-4D9E-9A76-E6CB7D59B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1E3F3B-6579-4A20-BF07-E863C8035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"A"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A1559B-EBCE-4B78-BD8B-D24733978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EA1667-107D-4823-9509-E29E895E5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 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F3028B-24E7-4B7F-9076-E91F2A71A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else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E52991-CE23-498E-8108-C8834A6FC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344318-BB0C-46DD-80A1-A7D331CB5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399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AC2A6C5-86B0-408B-BFBC-B2405FF5F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973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(score &gt;=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2A114F4-6923-4846-82B6-F3189D055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80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77DDAC-714E-4261-811B-B5BBD91F1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{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C124E8-2836-4347-9747-91A39B0A0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697055-5D36-470D-BAA5-A3EFDEC20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1AF9796-9ADF-45B0-B714-6AD8AA529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0E66CD5-E734-479A-A777-5BF82A8A2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"B"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B388F29-EA2D-4BB9-8790-50C0CE169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D3C2BAF-7072-4C0F-9BDD-11D791F84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 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8829589-10A7-481D-87A5-CCB874E25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else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06321FD-F96C-4F66-A4D9-63E5E853C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2F80014-6852-4660-852D-D85363DAE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399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if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DA7AFB6-C7F1-4A89-95B3-81059A3B9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973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(score &gt;= 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7B752A2-4365-45D9-B34B-048F5F0FC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60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79E4A3D-83A3-4EDB-B1A7-44D8FCE97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{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7A24CFB-4ACB-4DE7-8C1F-2EE129DA5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A213344-B16C-4392-BDF0-DE59630B5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8ECBBAC-A958-4DB8-9C0F-2899A94EB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18366CC-722B-4FC9-99CA-427257F05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"C"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5113021-5A4C-4895-8E13-E185A6911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B3AF4B8-AB32-46C1-8062-32323E413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 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C396CF7-7DAC-4430-BFFB-8E2A7922C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else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5E89D20-DF1A-4909-913A-21A775249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{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9EC2703-A4F2-4641-9BF3-7684BBB72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386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8CE6B90-C309-4A87-876D-015807ED7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46386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7FCF8F0-E4C0-42A3-A0A8-9480AEC08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46386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A89810A-C957-4667-BDBB-8B5D50A98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6386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"D"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8ECBA17-FB19-4E71-9065-2596868CB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46386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8FDDF8C-9C33-4A87-9EA5-5A3087C62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339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61F9819-1BC2-4CF1-95B9-E97838291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802159E-854D-4EF3-8CFE-1343985EE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90 会在第一条被处理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FDBA5C6-2BD4-40D2-BCFB-3A28A0D1B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C49E98B-1A2E-47B9-BB85-2FEBD448A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若先判断 &gt;= 60，90 也会被提前归类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4A4265A-FCF3-48F4-93D9-FED7F6C63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EEBFEC0-B472-434E-B561-190C36580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每个区间只应命中一次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E4BBB85-8ADE-4F10-A54A-5AF0DF22A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68D69DA-7D93-49C6-BD76-75062E805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用 59、60、79、80、89、90 测试</a:t>
            </a:r>
          </a:p>
        </p:txBody>
      </p:sp>
    </p:spTree>
    <p:extLst>
      <p:ext uri="{BB962C8B-B14F-4D97-AF65-F5344CB8AC3E}">
        <p14:creationId xmlns:p14="http://schemas.microsoft.com/office/powerpoint/2010/main" val="179287426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FE3FD4-0DE3-4E1A-B12F-6C5ADE627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539F48-370E-41BF-8281-810E4097B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3CB68A-BF7A-4825-93F4-D84533E42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练习：闰年之前，先做“奇偶判断”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C48077-C986-41DC-BD1F-20B894D17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7E4955-70A5-4DDE-8F34-C0B329DE2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DA6664-3E11-4A4F-A78D-F9B839E70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208B1B-7406-4804-A408-8E57F01A1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62250"/>
            <a:ext cx="5715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输入一个整数，输出“偶数”或“奇数”。提示：用 % 求余数。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EBF982-4097-4670-8CC5-0FE899F57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875323-A039-44E3-9AE8-55497912F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E11579-4F9B-4FC1-A334-80C3A88E7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384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C5ED84-9250-4F2A-9298-0EF98DF72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0 是偶数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252789-BDDE-45CE-89DA-DCEDAF897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290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0F5941-27A5-4A53-ADFD-07BCE68E5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528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负数也能判断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00B910-BF2B-4BE3-8775-D6605FF93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195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877DE4-B988-48D0-9FE3-B8642C108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9433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分别测试 7、8、0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A4FA76-98B0-44FE-8FDC-E890206DF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6101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BC12CB-07C8-44D1-91C5-3D4057F14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5339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代码中使用 if / else</a:t>
            </a:r>
          </a:p>
        </p:txBody>
      </p:sp>
    </p:spTree>
    <p:extLst>
      <p:ext uri="{BB962C8B-B14F-4D97-AF65-F5344CB8AC3E}">
        <p14:creationId xmlns:p14="http://schemas.microsoft.com/office/powerpoint/2010/main" val="54344949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F39182-C1CD-420B-AB65-6640BEFF3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95ACC1-29F6-4718-A000-9521164DC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73799B-3E89-4D2E-B170-689FE22DC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循环：把重复工作交给程序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E7100F-DF60-49C8-B0C0-8C1B2B6FA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CA8DC4-E5E2-4BE4-BEC8-943C45C1B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循环由起点、继续条件、变化三部分组成；三者缺一不可。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D8CDA9-6867-4E33-AC5B-1A602801F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A9B6AE-C41B-476E-84CA-FAEA00FAC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起点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79AC84-E0E6-4014-A57D-54D12EB25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从哪里开始，例如 i = 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D97EEE-3972-4CBB-BF52-B7E006BE8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8961E8-AF31-4519-9EE2-26B4A176A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条件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3892EB-9A8B-4DCD-8DA4-F316AF2C1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什么时候继续，例如 i &lt;= 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0241AD-35F4-457C-9B3A-421A00E3B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E48C00-46C7-4EE3-A3E7-9DC826C15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变化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CFD6BD-F4FF-4206-812A-AB636A77A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每次如何推进，例如 i++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F8A5BF-9368-4F10-909D-F458172E4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93E2F9-8835-4083-8B6D-26FD9C5F2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循环体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C9A384-2E54-43BD-AEC9-8B5DDFAD0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每轮实际做的工作</a:t>
            </a:r>
          </a:p>
        </p:txBody>
      </p:sp>
    </p:spTree>
    <p:extLst>
      <p:ext uri="{BB962C8B-B14F-4D97-AF65-F5344CB8AC3E}">
        <p14:creationId xmlns:p14="http://schemas.microsoft.com/office/powerpoint/2010/main" val="1956497019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1EC31DA-26DA-4516-82FA-436D70EE6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63F99F-D1F2-40B4-8042-3688F0CF8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EE2D67-C3FA-4E8B-ADB4-3B6439DD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for 循环：打印 1 到 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107E93-853E-40F0-8A1E-AD556B572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4F497E-6B4C-483C-BCD8-E07E66AAB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适合重复次数相对明确的任务。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E401BD-0C00-4E24-BA3F-7E998711C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8A27D9-7ED0-4C31-9ACA-A6FAFFF0B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C3D256-A7DF-410D-A263-23DD6F06F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EFD38B-F5E1-4622-B45F-CBE03F09D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766CB1-F7C9-4300-A1C4-08AC0310F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 = 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0E7981-F0CA-46E9-A53A-F8A46CC47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35BB03-BFF4-408B-B700-62D931080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408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 i &lt;=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9EB3B6-32DE-4E3B-A103-94581C35F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417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5650E2-AB47-4369-8C4F-8B10A3DA9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 i++) {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535C5D-F585-4CF7-A036-CD5C10279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03E4E9-320E-4864-87F9-2CB8036A5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6A3D21-FB23-464B-A3B1-EA8B0DE5D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i &lt;&lt; 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7C0C92B-216C-43C9-B3C0-A09F34640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06F7B3-FAD8-41CC-B76E-B7F2D002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843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DA70BC-B4AC-477F-90AA-98185DF64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5FD3B1A-3072-4E86-B15A-4CAC15A65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96750D4-D4D9-45A6-874E-13E164A9E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 = 1：第一次循环的起点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20270A4-0E5B-4BD1-9842-279BC822F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5CA2484-C46E-46EC-AD74-7643229D8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 &lt;= 5：i 为 5 时仍执行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CC07C8F-B380-45E2-9F0F-CA3AAFF5D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5ADDE83-C587-4A5A-9E3E-F729291DE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i++：每轮结束后加 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934B6E7-F3EB-458D-BCC3-70D28FE27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C39AF6-22A8-43AC-BBF4-4274005A0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i 变成 6 后循环结束</a:t>
            </a:r>
          </a:p>
        </p:txBody>
      </p:sp>
    </p:spTree>
    <p:extLst>
      <p:ext uri="{BB962C8B-B14F-4D97-AF65-F5344CB8AC3E}">
        <p14:creationId xmlns:p14="http://schemas.microsoft.com/office/powerpoint/2010/main" val="175701720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8152D80-62C1-4147-BE4A-EB7C4BE81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D1C309-85EA-42DF-B5A2-37E77100F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BB1F7C-050E-4E3B-A502-AB21566CB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累加：循环最常见的用途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51FED7-F6AF-4263-8B9B-02CC87AFE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C723BA-0929-4551-971E-24BCB244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先准备累加器，再在每一轮更新它。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9B1CE1-CA90-4F25-A1F5-53F8C5A07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C87D9F7-D7EC-4CCC-A045-94354206F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578551-E9EF-4E6A-94AF-3C0262F4D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sum = 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F83320-8FB0-4E9E-82A6-5E59EDBED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B05AE0-FC2A-40B9-ADD0-C145F35A3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547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2C9663-F271-4C44-9123-E7597E800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for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F8E4F3-A755-45C1-B160-E8D3D53B6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7E8764-B815-455F-AF0F-3A0F305B4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4A24456-EF17-4055-A6D4-F63CEAD06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i =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88808F-39B0-4791-A97C-4ABBC3451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F097DE-34C0-4299-ADED-6271E0C6C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408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 i &lt;= 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F5127A-2A25-4DCB-B987-16AFD14EC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417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E82593-0259-486D-B0A6-38BD0ED6C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704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 i++) {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4001D5-73A2-452B-8B94-33A3EA65A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sum = sum + i;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9F2318-0D51-404A-8933-750680910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AA6AE13-773A-4A27-A3CC-4FBA3D757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2F01B96-E19D-4121-A34F-049A46102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sum &lt;&lt; 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F2C1A24-F519-4127-96E3-3F0B4E2EE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5FF99D-7DD4-4914-AA99-22C225CCA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843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11D2675-3362-47D9-834A-BFB999120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B70981B-0B95-4EA7-A007-2EAB3D56F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sum 初始为 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FFE5A3A-4C53-48E6-8F03-EE385CE4C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276180F-DC07-48ED-9FC2-35A5D76AC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每轮把当前 i 加入 sum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BD4F8A9-EA0E-4F41-BAD6-161EE9C70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DC607E2-A8DA-42A3-AC23-66C922A76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最终结果是 1+2+3+4+5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11A3081-2438-47C2-BB54-1A491E733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42070D1-5A49-4D62-AF4B-24EC927FA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把 sum 放在循环外，避免每轮清零</a:t>
            </a:r>
          </a:p>
        </p:txBody>
      </p:sp>
    </p:spTree>
    <p:extLst>
      <p:ext uri="{BB962C8B-B14F-4D97-AF65-F5344CB8AC3E}">
        <p14:creationId xmlns:p14="http://schemas.microsoft.com/office/powerpoint/2010/main" val="176341348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743D893-128A-4A09-9852-3588D6080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E35D50-56DF-489E-A896-3C5DB94DC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7BE583-DE85-4DD2-BD26-F8CF158DE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while 循环：条件控制重复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448F33-8D56-456C-AFC2-23B7393E6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09D5B4-A7C0-4C0F-8FA1-D6128CCB8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当次数未知、但停止条件明确时，while 很自然。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8618AF-8074-42D9-8A20-A1CAF8B68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D1B0A8-4C67-41F9-828C-61739DF8C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C93D75-F7F0-4AB3-A3AB-73AB15E2C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x;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ADBB84-C62F-416B-BB82-A337938F5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EF783D-DF71-4F12-BDA1-A92FF2FBF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&gt;&gt; x;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000139-791A-44A3-A011-44246F814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while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166047-22F9-490C-A8EC-21B46A0E2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(x != 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FF04C0-263B-4F9A-AAA8-C879A8566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834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6F92DD-4948-4897-BD8B-939C44EF8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121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) {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ACC956-6AD3-49F5-B0C0-B1F9A189D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6B3B48-9B61-4FF7-8407-EFB706EE0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83FE34-017D-4432-9309-52F8BC6FE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x &lt;&lt; 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BBF8FC-E035-4E53-9007-64DB1991B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5AAE46-E41F-4625-93C9-CDF063669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843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636E7A-A555-43EC-A682-7F592F722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24AA8B2-77BF-43C4-9890-F070FD3AA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cin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8B6D81B-14D6-44FE-8F94-590DADCE7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&gt;&gt; x;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884CED-6717-4BFE-8D87-6C6407050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48E413-9398-4EE9-82B3-C8D61BC0F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48D132D-784D-442F-ABD1-A6AB12732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输入 0 时停止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99C6A28-E15E-4706-8D50-4D758627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5E37AF9-B421-4FAC-81F1-4B9E806FB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循环内必须再次读取 x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872C5A6-0659-4C12-80FB-B24516AAC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1A7ED17-7105-4988-A071-A0054B34B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否则 x 不变，可能无限循环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F0C1DE6-1B44-4625-B261-6B435A428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5B5E9F0-EFD3-4176-A8B1-824A6B43C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先画出一次循环的数据流</a:t>
            </a:r>
          </a:p>
        </p:txBody>
      </p:sp>
    </p:spTree>
    <p:extLst>
      <p:ext uri="{BB962C8B-B14F-4D97-AF65-F5344CB8AC3E}">
        <p14:creationId xmlns:p14="http://schemas.microsoft.com/office/powerpoint/2010/main" val="1261008532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AD3A06-8342-4EC4-8F58-21C1E6D75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3CC235-B3BD-49B1-97F4-E748A2F20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400443-99F6-4CB7-ADC7-EE0233620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综合练习：成绩统计器（本讲版）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F851A0-98E0-41CB-99F8-65EF789BD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52409B-3314-4546-BD98-259847C20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C444DB-2B10-44F0-8897-154EB745F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C9ADCC-CB84-46A5-B686-DB1756F1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62250"/>
            <a:ext cx="5715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读入 n 个整数成绩，输出总分与及格人数。只使用变量、输入输出、条件和循环。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0D2E2C-39B5-4EC0-9750-7A76236A0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D17ABC-7083-4162-8746-697C39D9B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D538CA-5699-468C-B2DC-25B75842A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384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83F553-8C9E-4825-AB6E-8E0A73BE1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能读入 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A47342-8FE9-4906-9D7A-ACACB6FAB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290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DB1935-BE1F-46EF-BB39-3B3FAFFD7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528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循环恰好执行 n 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A39D34-8054-41D8-AEEC-063B8D977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195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1F3F34-ED0C-43CC-96F4-C16647084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9433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分别维护 sum 和 passedCount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31DC72-A2CB-4CC9-B7E2-FDC4B652A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6101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15004E-B134-48A8-9625-189778CB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5339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至少测试一组全不及格数据</a:t>
            </a:r>
          </a:p>
        </p:txBody>
      </p:sp>
    </p:spTree>
    <p:extLst>
      <p:ext uri="{BB962C8B-B14F-4D97-AF65-F5344CB8AC3E}">
        <p14:creationId xmlns:p14="http://schemas.microsoft.com/office/powerpoint/2010/main" val="2126604216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B89E0B-8C23-4EE4-AD66-3C4212A73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C614BF-543C-4547-9DF9-3B0E232A8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BFF241-7C49-4B04-9290-B6BF94EDC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排错清单：卡住时按这个顺序来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766F8C-D869-4C76-B5DA-39419B99E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29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73A675-1041-4539-A850-FF2DC11D8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不要重装环境，也不要随机改代码。先缩小问题。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26A427-DA9C-4551-BDED-6F5C441A6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4831E0-529C-4917-B344-549446EF8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保存了吗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6EC4CB-C99B-4103-BEB2-6CFEE7D4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文件是否真的写入磁盘？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66E498-D89C-4F8C-A5A1-55284755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C24244-3476-4893-86F3-B822190AD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编译了吗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B5444F-4C48-4604-B9B7-CFE158BD4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改代码后是否重新运行 g++？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7121EA-8BEB-41E4-968E-64EFB8055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AE29FD-5D0A-4975-A149-4AA83000A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看第一条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FD8E29-E14F-4943-AD9F-159A01250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错误信息中的第一条是什么？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BD6853-376E-41BD-B9E9-DF35B9067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2B290D-B04E-460D-BD64-7D02472C7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做小测试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73A94A-D731-4D18-AD13-F1AD82C1E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能否用一个最小输入重现问题？</a:t>
            </a:r>
          </a:p>
        </p:txBody>
      </p:sp>
    </p:spTree>
    <p:extLst>
      <p:ext uri="{BB962C8B-B14F-4D97-AF65-F5344CB8AC3E}">
        <p14:creationId xmlns:p14="http://schemas.microsoft.com/office/powerpoint/2010/main" val="116723427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31C2FB-2B78-4926-B90F-D1009A734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99EDAC-DB8D-4EEB-BF59-84C0265C1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665270-0C55-4C8E-B077-6C0D883D0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先把四个角色分清楚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6F344F-41DE-4A1C-954E-CDDD66499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E6880B-1CB8-4A0A-82A8-5DC19310E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很多初学者卡住，不是代码不会写，而是不知道每个工具在做什么。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614AEC-837A-4068-BB77-06BC15B1E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C1A47E8-CEA5-4FF8-A702-308AEE4B0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编辑器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DAE133-798A-455F-B2A0-10340BF88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让你写和保存源代码；它不负责把代码跑起来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AB9FE6-0B91-4336-AF65-CE0936952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B9D137-12B9-4367-BCB0-FAE4D74EC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编译器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502031-A14A-40DF-AFB3-DD6977B77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检查 C++ 语法，把源代码翻译为可执行程序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19FC77-C0FB-4A39-8FA4-5ABC871B1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6FF398-6D3C-4B68-8C3E-5653F7750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终端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AA1D8F-F2C4-4440-BD3E-3546AF257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输入命令、观察编译信息和程序输出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2A624C-873A-4467-9AEA-D7EAA4628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F4E0B9-2E0D-45F1-8327-92D97AB8F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操作系统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5F4632D-D6D5-4836-96CC-B9CC835C6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启动可执行文件，分配进程和输入输出</a:t>
            </a:r>
          </a:p>
        </p:txBody>
      </p:sp>
    </p:spTree>
    <p:extLst>
      <p:ext uri="{BB962C8B-B14F-4D97-AF65-F5344CB8AC3E}">
        <p14:creationId xmlns:p14="http://schemas.microsoft.com/office/powerpoint/2010/main" val="638128816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B7AE5F-09A0-46FE-8529-ACC3B9E07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FC0D04-B142-4E2D-8E88-27FDD4B3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EE8B79-6739-4379-93D7-21B144989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课后挑战：把程序变成一个小工具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E4E8DF-954C-448A-9D89-A6B8EEE8A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30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98DBF3-B3BD-4A39-B2A2-E2D4B3E58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F5E2B6-1500-440F-AEEF-2464BCA3D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1E1347-03E0-43EC-A122-087A731D8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62250"/>
            <a:ext cx="5715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任选一个：BMI 计算器、猜数字提示器、成绩等级器。写 README 说明输入、输出和三个测试样例。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064721-25E8-4932-AE0B-903DB840B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9047A2-B7EF-4DCF-BA68-D8988A7FF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949E3C-3CDF-418F-B6A8-51129C144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384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90B862-12CB-406B-9C5E-1C3951B97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可编译、可运行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7B4BF6-6770-42C1-B699-4A5D64476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290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48E6C7-689F-40EC-ACF3-291A15256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528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包含至少一个 if 和一个循环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765E43-0CED-415E-9F0E-4618958D8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195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9936D5-4E65-48BA-B62A-D33D80BD6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9433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README 能让同学复现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00D01C-02C7-41A9-9520-A0D48B0DF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6101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12DE91-DFA4-403E-A82C-05980988A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5339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为下一讲保留你的源代码</a:t>
            </a:r>
          </a:p>
        </p:txBody>
      </p:sp>
    </p:spTree>
    <p:extLst>
      <p:ext uri="{BB962C8B-B14F-4D97-AF65-F5344CB8AC3E}">
        <p14:creationId xmlns:p14="http://schemas.microsoft.com/office/powerpoint/2010/main" val="108855883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4628F9-CB1C-437E-8F30-588BEA63E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F70817-E7C6-46A7-B69E-9AD133AA7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8ED9C1-DC88-47D8-AF5B-232AAF95C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程序运行是一条流水线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EF6583-3527-4620-BAED-7FC17D876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762B4A-7F0F-4A5A-8D81-DBE149DBC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每次改代码后，都要重新走完中间两步。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B9BD04-34EE-4B5C-B5CC-045296C33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2C7E1B-79BD-4356-8823-BD4955236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① 编辑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148DAE-131F-4C24-83AC-19A7A590C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保存 hello.cpp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0C8647-FA60-404A-8B6D-ED583ED32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DC02BC-02A4-4199-A65B-DFB173530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② 编译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36CFB2-92F0-468D-9FAB-62DE51E29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g++ hello.cpp -o hello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D423C2-3F8F-494B-A21C-D8D46D9A4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25E11F-0E00-4522-B9E8-CEF1B1A72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③ 运行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23DB81-8966-4A60-B441-C7B57F007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./hello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4C8B92-9763-46F4-B9D9-551BA0CDE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EAE247-D29F-466F-A12E-02AC06B15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④ 验证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AAF356-836A-44E6-83D2-1982ED612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修改一个值，确认输出真的变化</a:t>
            </a:r>
          </a:p>
        </p:txBody>
      </p:sp>
    </p:spTree>
    <p:extLst>
      <p:ext uri="{BB962C8B-B14F-4D97-AF65-F5344CB8AC3E}">
        <p14:creationId xmlns:p14="http://schemas.microsoft.com/office/powerpoint/2010/main" val="122017027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EE3953D-B7B2-4644-9AC8-2D73569E0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087494-3B88-4FEC-AA9B-7237BCF76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61FE9C-D71A-4223-985E-36C3A4134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第一个 C++ 程序：只做一件事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435083-D9C7-422E-848A-C10940CBC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50FCD0-FA61-4FA0-87DE-939F4FAD9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目标：把一行文字输出到终端。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900A1D-38AE-4878-B5E5-AAD892761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1BC3F8-0AA3-4442-A108-B5B4D3F43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#include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DE0CE2-917D-4E7D-8679-337B5E058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&lt;iostream&gt;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130522-16D2-471D-88CB-5BA39D135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using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DC6B3E-EBE8-4163-8693-F0E00538F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5C0B2D-FA1D-4718-8E74-E0FB21C95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namespace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E5B233-26E0-4EAC-9B39-A4DA9F95F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std;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7FC398-ABFF-4E8D-9881-F33AF388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AE8C33-7F13-4FB2-A76C-00AF7C6BA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BF6576-211F-44F7-A4B7-D619DB834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main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475CE6-D2B8-424B-82F0-D5A8C0CAD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() {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C1AF5F-2D06-45AB-989C-9CBAD4BBA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E7CC11-F4BC-4FB6-B885-317CF74D7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B47FD6-9171-44DB-9E6D-AC51E770D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F40F4F-B9A5-428C-9816-C863828B7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"Hello, C++!"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AE3C51-A2C8-455F-AF75-BF6A08543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991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63DFE21-CF69-40A3-9A1E-12BF11366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139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21AA36C-17BE-49F6-9ED2-E2E085E5D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2870" y="37528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9B708E0-140A-45CB-A2C6-E8D255A56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229176-DE58-4F02-A368-B24805233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4983FD-C7D9-438E-AF5A-9CF8D9C8A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F84E469-3DBC-4DB9-9BDB-CBC61ECB3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973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555805-AE12-43A9-A25A-90D35C055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0481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944D93-1F88-4713-B5AD-1AF3AADD5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434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7FCD26F-7059-49A2-84B6-714C75414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5C0422A-81AD-4072-BE21-CD96FD13D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#include 让程序能使用输入输出工具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2EC31F1-7BAE-4D5F-8D02-4B9DD5BF4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2234712-20F5-484C-8B28-5B88684BA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main 是程序的起点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D178298-E215-4036-891E-974E03EF8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C5A5481-8BB7-4521-B365-63C1088DB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cout 输出；endl 换行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FBAE5F9-3169-4927-BBDB-1A7EE2E32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B1E0FE0-5585-4A66-8F5A-919261777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return 0 表示正常结束</a:t>
            </a:r>
          </a:p>
        </p:txBody>
      </p:sp>
    </p:spTree>
    <p:extLst>
      <p:ext uri="{BB962C8B-B14F-4D97-AF65-F5344CB8AC3E}">
        <p14:creationId xmlns:p14="http://schemas.microsoft.com/office/powerpoint/2010/main" val="5055116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79B45F8-40C6-4D65-AB0F-1266721B6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A48B22-92F0-4C22-8FEA-3C996EA2D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96F970-3308-4241-8B5C-96624F593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逐行读代码：不要跳过花括号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BDC4ED-A7D5-4BC3-A692-2BD54AF87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0B89B1-1CCE-4A02-B8BF-399220783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花括号定义了代码块；缩进只是帮助人阅读。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7F992A-EE2D-4839-A696-335283A31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DEFF71-32BF-4EBF-845E-52105E1B4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19FC16-F450-4741-AD9A-A26EBFD62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CFF788-AB4F-401C-AE55-2D6C1E7A5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main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205ABE-B806-43A5-93E8-45924A912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() {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FD2178-349A-4F50-BEE0-5A6A7B6D1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193060-3C8D-4451-A28B-EF236E3EA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424FD3-F7EF-4CA6-BC1A-2ABCFDE35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810556-767B-41A9-8F85-29C6DBE76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"Hello"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D53A02-0CC8-4FA7-B5CD-B5BB38712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269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CE11C1-ED8F-4996-866A-B25AA1BDB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417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E907FAC-EA9A-4455-AB71-85D6D9488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C20583-7902-444E-8DDC-AAC69FA6D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C783CFA-CEA1-4516-8578-0A60DFC6D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4C2C67-A1EE-4B45-8FA8-6A164ABE0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8E6F0B-15E9-4FBC-A592-AB4EC2948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973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DA4ED94-D8B9-49CB-A7BC-96483402B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7E1D88-73B9-434E-B83F-E59B55B5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641E88-A356-47CA-AE43-AB8494C94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54CD45-4079-4133-AD99-26A13773E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{ 开始 main 的代码块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07FEA03-AB00-4D0B-8A79-BBB4F43C6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46B7C95-17A2-468E-AF0B-B65BF26BB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每一条 C++ 语句通常以 ; 结束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CD7BFE-05C3-490E-999E-1CED07ADC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FFFE86B-A151-4495-9449-C2EFC907C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} 结束 main 的代码块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283F6DC-3B58-4858-A55B-EAD1C12F7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0E897E6-4962-4DE7-B0C6-EF78D1C92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少一个 ; 是最常见的编译错误之一</a:t>
            </a:r>
          </a:p>
        </p:txBody>
      </p:sp>
    </p:spTree>
    <p:extLst>
      <p:ext uri="{BB962C8B-B14F-4D97-AF65-F5344CB8AC3E}">
        <p14:creationId xmlns:p14="http://schemas.microsoft.com/office/powerpoint/2010/main" val="17181407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DAADBCF-604C-4964-874D-DF901CA86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DF3CC5-9B38-49BE-B784-7681623FF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CBE210-B616-4F9D-9B7B-C79E9A79A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跟做：让程序说出你的名字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75370A-7925-453B-B85E-768E7AB92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4DCAF3-0316-41ED-B472-114721562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65722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30E138-CCD3-4C3E-AEB2-710B2A1A1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动手完成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A612B6-2953-4733-BC6C-003F38ACD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62250"/>
            <a:ext cx="5715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把输出内容改为自己的名字；保存、编译并运行。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9C1130-8E11-4EED-8AB6-FDA9FF941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09750"/>
            <a:ext cx="430530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2A45"/>
          </a:solidFill>
          <a:ln xmlns:a="http://schemas.openxmlformats.org/drawingml/2006/main" w="9525">
            <a:solidFill>
              <a:srgbClr val="56A8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6587CA-7C9F-48A7-A0F3-61582D8E6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526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验收条件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C94766-3FA7-4DC5-96A1-1FBF5185C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384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1E701D-8F87-4E7F-8E3C-FED9C8964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622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终端显示了修改后的名字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156630-6526-4004-B050-EA0B17EDD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42900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44F78C-94EF-4BF2-95A4-6529E8B22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3528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没有修改可执行文件名也能运行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FAEE99-F3C1-4085-B66A-0DF44A3B9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19550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9C277D-342A-4EFB-A746-A361D9E8A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9433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知道源文件是 .cpp，可执行文件没有 .cpp</a:t>
            </a:r>
          </a:p>
        </p:txBody>
      </p:sp>
    </p:spTree>
    <p:extLst>
      <p:ext uri="{BB962C8B-B14F-4D97-AF65-F5344CB8AC3E}">
        <p14:creationId xmlns:p14="http://schemas.microsoft.com/office/powerpoint/2010/main" val="215004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027BB1-97D6-450D-97E1-71A501D92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562A57-ED93-4F82-9094-64090CD48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ACCB39-D0F0-4A60-AD96-DE165949D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编译错误不是“电脑坏了”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38C220-99B8-4BA7-B857-51744DED1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CF57D2-3E19-4B35-B25F-D2B6984AF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57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编译器无法理解你的写法时，会告诉你位置与原因。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C3C98E-60A5-43C8-B0D6-69E31FA91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381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110F3C-9282-4368-B974-31A18EC0F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4315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文件名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62F1A3-0CE2-480A-B5CD-EF078AD35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3367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确认错误属于哪个文件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C8C18F-F0EE-431D-992A-E72C36CAD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38137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C47B38-9ED5-4862-9C41-F404485CC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4327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行号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CDB701-81E5-4843-86AD-47F26B223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先跳到第一处出现问题的位置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302BEA-4C64-4931-B43B-8B4FD516C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81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66EE86-D89E-44B1-B788-967A64A43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43400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错误类型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25110F4-E9DA-4C4D-9ACB-74447A6B1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33925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例如少分号、未知名字、括号不匹配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D5A808-C0CC-4C2B-B9C3-066BF3027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81625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6A8FF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9B8E2E-3448-4ABA-99F5-C5CA24740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43525"/>
            <a:ext cx="3381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第一条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D80AE4-1129-4BA0-AD19-056E70460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34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优先解决第一条；后面可能只是连锁反应</a:t>
            </a:r>
          </a:p>
        </p:txBody>
      </p:sp>
    </p:spTree>
    <p:extLst>
      <p:ext uri="{BB962C8B-B14F-4D97-AF65-F5344CB8AC3E}">
        <p14:creationId xmlns:p14="http://schemas.microsoft.com/office/powerpoint/2010/main" val="187284173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B10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97D5B34-B877-4CA8-9F6C-4C75296BA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102E97-6925-4A46-8EFA-87DBB04CF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第 1 讲 · C++ 从源代码到程序运行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84AD98-13EE-4E77-8DDB-81E6537D2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33450"/>
            <a:ext cx="10763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读懂第一条报错：少了分号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4A3091-F58B-4289-84DD-62E1634F6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246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540357-2489-4E73-A7DE-16E7A09A5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AAB4C8"/>
                </a:solidFill>
                <a:latin typeface="Helvetica Neue"/>
                <a:ea typeface="Helvetica Neue"/>
                <a:cs typeface="Helvetica Neue"/>
              </a:rPr>
              <a:t>先观察编译器指向哪里，再检查上一行是否完整。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D5A106-BEF0-41DF-A152-4CFCD22A3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66950"/>
            <a:ext cx="5572125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D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AE6927-1C00-4693-BC32-2C2FB47A3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20DAE7-9DCD-44EE-A582-AD3C7B474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FD3899-F39C-49E4-AA3F-DC71AA4FD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main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CEB97E-142A-456E-B32C-CEEE51FE2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25717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() {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DEDEC9-15DE-4AE6-A7AB-4CC461B5D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614263-1EF3-4FAC-9601-A4F79CEF0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cout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F64583-27C8-4468-B115-E323E2DB9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112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173ED6-ECED-484D-8C42-EF57357E6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3E88D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3E88D"/>
                </a:solidFill>
                <a:latin typeface="Menlo"/>
                <a:ea typeface="Menlo"/>
                <a:cs typeface="Menlo"/>
              </a:rPr>
              <a:t>"Hello"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0A097E-3629-479C-AB86-C643F4BBF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269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&lt;&lt; 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7737CF-45E2-480D-9F16-F961FC49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4170" y="286702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82AAFF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82AAFF"/>
                </a:solidFill>
                <a:latin typeface="Menlo"/>
                <a:ea typeface="Menlo"/>
                <a:cs typeface="Menlo"/>
              </a:rPr>
              <a:t>endl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2B118E-493B-4336-86C0-D24FF6C55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 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33EC6C-F05B-49C0-A8A4-0B21745E0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C792EA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C792EA"/>
                </a:solidFill>
                <a:latin typeface="Menlo"/>
                <a:ea typeface="Menlo"/>
                <a:cs typeface="Menlo"/>
              </a:rPr>
              <a:t>return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8ECC5AB-9752-4921-9FE5-699CB5C97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686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 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D3EE60-C566-4BE9-BFF0-822FE584C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973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78C6C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F78C6C"/>
                </a:solidFill>
                <a:latin typeface="Menlo"/>
                <a:ea typeface="Menlo"/>
                <a:cs typeface="Menlo"/>
              </a:rPr>
              <a:t>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D49B18F-A5D7-46CC-A330-4EE1C6649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16230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;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83549A-9F23-4778-B340-956AD301F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57575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E6EDF7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E6EDF7"/>
                </a:solidFill>
                <a:latin typeface="Menlo"/>
                <a:ea typeface="Menlo"/>
                <a:cs typeface="Menlo"/>
              </a:rPr>
              <a:t>}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2F57E02-8A52-4350-96C2-85ED229D0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1460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01C5AA9-EF18-4F94-B203-6C392809C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2887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错误通常会指出 return 所在行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BF1EFCA-D74B-447F-BA9E-FB2843405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17182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1246DF-BCC7-40E2-9E03-B86158847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8610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真正的问题常在上一行末尾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F79A4F-B631-4A67-92FE-0846D4ECB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0D6F062-3FCC-4996-A771-3EE7105AD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43325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在 endl 后补上 ;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80A0DA3-B781-4F00-A504-A63DCC327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86275"/>
            <a:ext cx="95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A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DB0C466-2535-4975-BFC3-D7635CFF8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00550"/>
            <a:ext cx="438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F7F8FC"/>
                </a:solidFill>
                <a:latin typeface="Helvetica Neue"/>
                <a:ea typeface="Helvetica Neue"/>
                <a:cs typeface="Helvetica Neue"/>
              </a:rPr>
              <a:t>重新编译，确认错误消失</a:t>
            </a:r>
          </a:p>
        </p:txBody>
      </p:sp>
    </p:spTree>
    <p:extLst>
      <p:ext uri="{BB962C8B-B14F-4D97-AF65-F5344CB8AC3E}">
        <p14:creationId xmlns:p14="http://schemas.microsoft.com/office/powerpoint/2010/main" val="118964513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2026-08-01T06:46:41.0030000Z</dcterms:created>
  <dcterms:modified xsi:type="dcterms:W3CDTF">2026-08-01T06:46:41.0030000Z</dcterms:modified>
</coreProperties>
</file>